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84438" autoAdjust="0"/>
  </p:normalViewPr>
  <p:slideViewPr>
    <p:cSldViewPr>
      <p:cViewPr varScale="1">
        <p:scale>
          <a:sx n="30" d="100"/>
          <a:sy n="30" d="100"/>
        </p:scale>
        <p:origin x="-1266" y="-8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20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1178C-28A7-4D31-BD52-F1491313C44E}" type="datetimeFigureOut">
              <a:rPr lang="pl-PL" smtClean="0"/>
              <a:t>2022-09-27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B21CF-8D73-4311-9B7F-12EA652CC1E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925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6026785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latin typeface="Calibri" panose="020F0502020204030204" pitchFamily="34" charset="0"/>
              </a:rPr>
              <a:t>Slajd tytułowy. Do</a:t>
            </a:r>
            <a:r>
              <a:rPr lang="pl-PL" baseline="0" dirty="0" smtClean="0">
                <a:latin typeface="Calibri" panose="020F0502020204030204" pitchFamily="34" charset="0"/>
              </a:rPr>
              <a:t> tworzenia slajdów zalecamy stosowanie zamieszczonych ramek zgodnie z ich opisem. Elementy graficzne oraz logo ZUS są stałymi elementami szablonu slajdu i nie podlegają modyfikacji. Prosimy o zachowanie zastosowanej czcionki Calibri. </a:t>
            </a:r>
            <a:endParaRPr lang="pl-P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8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 i podtytuł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 userDrawn="1"/>
        </p:nvGrpSpPr>
        <p:grpSpPr>
          <a:xfrm>
            <a:off x="-12998" y="7678476"/>
            <a:ext cx="13017798" cy="2090536"/>
            <a:chOff x="-12998" y="7678476"/>
            <a:chExt cx="13017798" cy="2090536"/>
          </a:xfrm>
        </p:grpSpPr>
        <p:sp>
          <p:nvSpPr>
            <p:cNvPr id="19" name="Trapez 3"/>
            <p:cNvSpPr/>
            <p:nvPr/>
          </p:nvSpPr>
          <p:spPr>
            <a:xfrm>
              <a:off x="-12998" y="7678476"/>
              <a:ext cx="13017797" cy="2090536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3153589"/>
                <a:gd name="connsiteY0" fmla="*/ 1143022 h 1145878"/>
                <a:gd name="connsiteX1" fmla="*/ 920097 w 13153589"/>
                <a:gd name="connsiteY1" fmla="*/ 1588 h 1145878"/>
                <a:gd name="connsiteX2" fmla="*/ 13150586 w 13153589"/>
                <a:gd name="connsiteY2" fmla="*/ 0 h 1145878"/>
                <a:gd name="connsiteX3" fmla="*/ 13153497 w 13153589"/>
                <a:gd name="connsiteY3" fmla="*/ 1145878 h 1145878"/>
                <a:gd name="connsiteX4" fmla="*/ 0 w 13153589"/>
                <a:gd name="connsiteY4" fmla="*/ 1143022 h 1145878"/>
                <a:gd name="connsiteX0" fmla="*/ 0 w 13153589"/>
                <a:gd name="connsiteY0" fmla="*/ 1146671 h 1149527"/>
                <a:gd name="connsiteX1" fmla="*/ 833477 w 13153589"/>
                <a:gd name="connsiteY1" fmla="*/ 0 h 1149527"/>
                <a:gd name="connsiteX2" fmla="*/ 13150586 w 13153589"/>
                <a:gd name="connsiteY2" fmla="*/ 3649 h 1149527"/>
                <a:gd name="connsiteX3" fmla="*/ 13153497 w 13153589"/>
                <a:gd name="connsiteY3" fmla="*/ 1149527 h 1149527"/>
                <a:gd name="connsiteX4" fmla="*/ 0 w 13153589"/>
                <a:gd name="connsiteY4" fmla="*/ 1146671 h 114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89" h="1149527">
                  <a:moveTo>
                    <a:pt x="0" y="1146671"/>
                  </a:moveTo>
                  <a:lnTo>
                    <a:pt x="833477" y="0"/>
                  </a:lnTo>
                  <a:lnTo>
                    <a:pt x="13150586" y="3649"/>
                  </a:lnTo>
                  <a:cubicBezTo>
                    <a:pt x="13149804" y="392752"/>
                    <a:pt x="13154279" y="760424"/>
                    <a:pt x="13153497" y="1149527"/>
                  </a:cubicBezTo>
                  <a:lnTo>
                    <a:pt x="0" y="114667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0" y="8178527"/>
              <a:ext cx="13004800" cy="1590485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1" name="Trójkąt prostokątny 14"/>
            <p:cNvSpPr/>
            <p:nvPr/>
          </p:nvSpPr>
          <p:spPr>
            <a:xfrm flipV="1">
              <a:off x="-2756" y="8171381"/>
              <a:ext cx="621929" cy="1596952"/>
            </a:xfrm>
            <a:custGeom>
              <a:avLst/>
              <a:gdLst>
                <a:gd name="connsiteX0" fmla="*/ 0 w 525736"/>
                <a:gd name="connsiteY0" fmla="*/ 792088 h 792088"/>
                <a:gd name="connsiteX1" fmla="*/ 0 w 525736"/>
                <a:gd name="connsiteY1" fmla="*/ 0 h 792088"/>
                <a:gd name="connsiteX2" fmla="*/ 525736 w 525736"/>
                <a:gd name="connsiteY2" fmla="*/ 792088 h 792088"/>
                <a:gd name="connsiteX3" fmla="*/ 0 w 525736"/>
                <a:gd name="connsiteY3" fmla="*/ 792088 h 792088"/>
                <a:gd name="connsiteX0" fmla="*/ 0 w 313804"/>
                <a:gd name="connsiteY0" fmla="*/ 792088 h 792088"/>
                <a:gd name="connsiteX1" fmla="*/ 0 w 313804"/>
                <a:gd name="connsiteY1" fmla="*/ 0 h 792088"/>
                <a:gd name="connsiteX2" fmla="*/ 313804 w 313804"/>
                <a:gd name="connsiteY2" fmla="*/ 792088 h 792088"/>
                <a:gd name="connsiteX3" fmla="*/ 0 w 313804"/>
                <a:gd name="connsiteY3" fmla="*/ 792088 h 792088"/>
                <a:gd name="connsiteX0" fmla="*/ 0 w 318566"/>
                <a:gd name="connsiteY0" fmla="*/ 792088 h 792088"/>
                <a:gd name="connsiteX1" fmla="*/ 0 w 318566"/>
                <a:gd name="connsiteY1" fmla="*/ 0 h 792088"/>
                <a:gd name="connsiteX2" fmla="*/ 318566 w 318566"/>
                <a:gd name="connsiteY2" fmla="*/ 789707 h 792088"/>
                <a:gd name="connsiteX3" fmla="*/ 0 w 318566"/>
                <a:gd name="connsiteY3" fmla="*/ 792088 h 792088"/>
                <a:gd name="connsiteX0" fmla="*/ 0 w 318566"/>
                <a:gd name="connsiteY0" fmla="*/ 787325 h 789707"/>
                <a:gd name="connsiteX1" fmla="*/ 0 w 318566"/>
                <a:gd name="connsiteY1" fmla="*/ 0 h 789707"/>
                <a:gd name="connsiteX2" fmla="*/ 318566 w 318566"/>
                <a:gd name="connsiteY2" fmla="*/ 789707 h 789707"/>
                <a:gd name="connsiteX3" fmla="*/ 0 w 318566"/>
                <a:gd name="connsiteY3" fmla="*/ 787325 h 789707"/>
                <a:gd name="connsiteX0" fmla="*/ 0 w 604316"/>
                <a:gd name="connsiteY0" fmla="*/ 787325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787325 h 1599332"/>
                <a:gd name="connsiteX0" fmla="*/ 0 w 604316"/>
                <a:gd name="connsiteY0" fmla="*/ 1596950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1596950 h 1599332"/>
                <a:gd name="connsiteX0" fmla="*/ 0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0 w 613841"/>
                <a:gd name="connsiteY3" fmla="*/ 1596950 h 1596950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0 w 611460"/>
                <a:gd name="connsiteY0" fmla="*/ 1589806 h 1589806"/>
                <a:gd name="connsiteX1" fmla="*/ 0 w 611460"/>
                <a:gd name="connsiteY1" fmla="*/ 0 h 1589806"/>
                <a:gd name="connsiteX2" fmla="*/ 611460 w 611460"/>
                <a:gd name="connsiteY2" fmla="*/ 1585045 h 1589806"/>
                <a:gd name="connsiteX3" fmla="*/ 0 w 611460"/>
                <a:gd name="connsiteY3" fmla="*/ 1589806 h 1589806"/>
                <a:gd name="connsiteX0" fmla="*/ 0 w 613841"/>
                <a:gd name="connsiteY0" fmla="*/ 1589806 h 1589806"/>
                <a:gd name="connsiteX1" fmla="*/ 0 w 613841"/>
                <a:gd name="connsiteY1" fmla="*/ 0 h 1589806"/>
                <a:gd name="connsiteX2" fmla="*/ 613841 w 613841"/>
                <a:gd name="connsiteY2" fmla="*/ 1587426 h 1589806"/>
                <a:gd name="connsiteX3" fmla="*/ 0 w 613841"/>
                <a:gd name="connsiteY3" fmla="*/ 1589806 h 1589806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2381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2381 w 613841"/>
                <a:gd name="connsiteY3" fmla="*/ 1596950 h 1596950"/>
                <a:gd name="connsiteX0" fmla="*/ 105 w 616327"/>
                <a:gd name="connsiteY0" fmla="*/ 1596950 h 1596950"/>
                <a:gd name="connsiteX1" fmla="*/ 2486 w 616327"/>
                <a:gd name="connsiteY1" fmla="*/ 0 h 1596950"/>
                <a:gd name="connsiteX2" fmla="*/ 616327 w 616327"/>
                <a:gd name="connsiteY2" fmla="*/ 1594570 h 1596950"/>
                <a:gd name="connsiteX3" fmla="*/ 105 w 616327"/>
                <a:gd name="connsiteY3" fmla="*/ 1596950 h 1596950"/>
                <a:gd name="connsiteX0" fmla="*/ 105 w 609303"/>
                <a:gd name="connsiteY0" fmla="*/ 1596950 h 1596952"/>
                <a:gd name="connsiteX1" fmla="*/ 2486 w 609303"/>
                <a:gd name="connsiteY1" fmla="*/ 0 h 1596952"/>
                <a:gd name="connsiteX2" fmla="*/ 609303 w 609303"/>
                <a:gd name="connsiteY2" fmla="*/ 1596952 h 1596952"/>
                <a:gd name="connsiteX3" fmla="*/ 105 w 609303"/>
                <a:gd name="connsiteY3" fmla="*/ 1596950 h 1596952"/>
                <a:gd name="connsiteX0" fmla="*/ 2302 w 611500"/>
                <a:gd name="connsiteY0" fmla="*/ 1596950 h 1596952"/>
                <a:gd name="connsiteX1" fmla="*/ 0 w 611500"/>
                <a:gd name="connsiteY1" fmla="*/ 0 h 1596952"/>
                <a:gd name="connsiteX2" fmla="*/ 611500 w 611500"/>
                <a:gd name="connsiteY2" fmla="*/ 1596952 h 1596952"/>
                <a:gd name="connsiteX3" fmla="*/ 2302 w 611500"/>
                <a:gd name="connsiteY3" fmla="*/ 1596950 h 159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0" h="1596952">
                  <a:moveTo>
                    <a:pt x="2302" y="1596950"/>
                  </a:moveTo>
                  <a:cubicBezTo>
                    <a:pt x="1508" y="1064633"/>
                    <a:pt x="794" y="532317"/>
                    <a:pt x="0" y="0"/>
                  </a:cubicBezTo>
                  <a:lnTo>
                    <a:pt x="611500" y="1596952"/>
                  </a:lnTo>
                  <a:lnTo>
                    <a:pt x="2302" y="159695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6480000" y="6315869"/>
            <a:ext cx="5567016" cy="865187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buNone/>
              <a:defRPr sz="26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Imię i nazwisko prelegenta </a:t>
            </a:r>
          </a:p>
          <a:p>
            <a:pPr lvl="0"/>
            <a:r>
              <a:rPr lang="pl-PL" dirty="0" smtClean="0"/>
              <a:t>Stanowisko</a:t>
            </a:r>
          </a:p>
        </p:txBody>
      </p:sp>
      <p:pic>
        <p:nvPicPr>
          <p:cNvPr id="1026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7" y="8682125"/>
            <a:ext cx="2560325" cy="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ymbol zastępczy tekstu 2"/>
          <p:cNvSpPr>
            <a:spLocks noGrp="1"/>
          </p:cNvSpPr>
          <p:nvPr>
            <p:ph type="body" sz="quarter" idx="11" hasCustomPrompt="1"/>
          </p:nvPr>
        </p:nvSpPr>
        <p:spPr>
          <a:xfrm>
            <a:off x="6483944" y="4732784"/>
            <a:ext cx="5563072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2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Podtytuł</a:t>
            </a:r>
          </a:p>
        </p:txBody>
      </p:sp>
      <p:sp>
        <p:nvSpPr>
          <p:cNvPr id="28" name="Shape 35"/>
          <p:cNvSpPr/>
          <p:nvPr userDrawn="1"/>
        </p:nvSpPr>
        <p:spPr>
          <a:xfrm>
            <a:off x="6616700" y="4152329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9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777600" y="844352"/>
            <a:ext cx="5148736" cy="5040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Miejsce i data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466184" y="789485"/>
            <a:ext cx="5580832" cy="2952328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dirty="0" smtClean="0"/>
              <a:t>Tutaj proszę wpisać tytuł prezentacji</a:t>
            </a:r>
            <a:endParaRPr lang="pl-PL" dirty="0"/>
          </a:p>
        </p:txBody>
      </p:sp>
      <p:sp>
        <p:nvSpPr>
          <p:cNvPr id="12" name="Symbol zastępczy tekstu 2"/>
          <p:cNvSpPr>
            <a:spLocks noGrp="1"/>
          </p:cNvSpPr>
          <p:nvPr>
            <p:ph type="body" sz="quarter" idx="14" hasCustomPrompt="1"/>
          </p:nvPr>
        </p:nvSpPr>
        <p:spPr>
          <a:xfrm>
            <a:off x="957784" y="8693224"/>
            <a:ext cx="8208912" cy="4325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Nazwa jednostki lub komórki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podtytuł z grafiką"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3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7" y="8682125"/>
            <a:ext cx="2560325" cy="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a 3"/>
          <p:cNvGrpSpPr/>
          <p:nvPr userDrawn="1"/>
        </p:nvGrpSpPr>
        <p:grpSpPr>
          <a:xfrm>
            <a:off x="-12998" y="0"/>
            <a:ext cx="13017798" cy="9769012"/>
            <a:chOff x="-12998" y="0"/>
            <a:chExt cx="13017798" cy="9769012"/>
          </a:xfrm>
        </p:grpSpPr>
        <p:sp>
          <p:nvSpPr>
            <p:cNvPr id="19" name="Trapez 3"/>
            <p:cNvSpPr/>
            <p:nvPr/>
          </p:nvSpPr>
          <p:spPr>
            <a:xfrm>
              <a:off x="-12998" y="7678476"/>
              <a:ext cx="13017797" cy="2090536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3153589"/>
                <a:gd name="connsiteY0" fmla="*/ 1143022 h 1145878"/>
                <a:gd name="connsiteX1" fmla="*/ 920097 w 13153589"/>
                <a:gd name="connsiteY1" fmla="*/ 1588 h 1145878"/>
                <a:gd name="connsiteX2" fmla="*/ 13150586 w 13153589"/>
                <a:gd name="connsiteY2" fmla="*/ 0 h 1145878"/>
                <a:gd name="connsiteX3" fmla="*/ 13153497 w 13153589"/>
                <a:gd name="connsiteY3" fmla="*/ 1145878 h 1145878"/>
                <a:gd name="connsiteX4" fmla="*/ 0 w 13153589"/>
                <a:gd name="connsiteY4" fmla="*/ 1143022 h 1145878"/>
                <a:gd name="connsiteX0" fmla="*/ 0 w 13153589"/>
                <a:gd name="connsiteY0" fmla="*/ 1146671 h 1149527"/>
                <a:gd name="connsiteX1" fmla="*/ 833477 w 13153589"/>
                <a:gd name="connsiteY1" fmla="*/ 0 h 1149527"/>
                <a:gd name="connsiteX2" fmla="*/ 13150586 w 13153589"/>
                <a:gd name="connsiteY2" fmla="*/ 3649 h 1149527"/>
                <a:gd name="connsiteX3" fmla="*/ 13153497 w 13153589"/>
                <a:gd name="connsiteY3" fmla="*/ 1149527 h 1149527"/>
                <a:gd name="connsiteX4" fmla="*/ 0 w 13153589"/>
                <a:gd name="connsiteY4" fmla="*/ 1146671 h 114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89" h="1149527">
                  <a:moveTo>
                    <a:pt x="0" y="1146671"/>
                  </a:moveTo>
                  <a:lnTo>
                    <a:pt x="833477" y="0"/>
                  </a:lnTo>
                  <a:lnTo>
                    <a:pt x="13150586" y="3649"/>
                  </a:lnTo>
                  <a:cubicBezTo>
                    <a:pt x="13149804" y="392752"/>
                    <a:pt x="13154279" y="760424"/>
                    <a:pt x="13153497" y="1149527"/>
                  </a:cubicBezTo>
                  <a:lnTo>
                    <a:pt x="0" y="114667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0" name="Prostokąt 19"/>
            <p:cNvSpPr/>
            <p:nvPr userDrawn="1"/>
          </p:nvSpPr>
          <p:spPr>
            <a:xfrm>
              <a:off x="0" y="8178527"/>
              <a:ext cx="13004800" cy="1590485"/>
            </a:xfrm>
            <a:prstGeom prst="rect">
              <a:avLst/>
            </a:prstGeom>
            <a:solidFill>
              <a:schemeClr val="tx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1" name="Trójkąt prostokątny 14"/>
            <p:cNvSpPr/>
            <p:nvPr/>
          </p:nvSpPr>
          <p:spPr>
            <a:xfrm flipV="1">
              <a:off x="-2756" y="8171381"/>
              <a:ext cx="621929" cy="1596952"/>
            </a:xfrm>
            <a:custGeom>
              <a:avLst/>
              <a:gdLst>
                <a:gd name="connsiteX0" fmla="*/ 0 w 525736"/>
                <a:gd name="connsiteY0" fmla="*/ 792088 h 792088"/>
                <a:gd name="connsiteX1" fmla="*/ 0 w 525736"/>
                <a:gd name="connsiteY1" fmla="*/ 0 h 792088"/>
                <a:gd name="connsiteX2" fmla="*/ 525736 w 525736"/>
                <a:gd name="connsiteY2" fmla="*/ 792088 h 792088"/>
                <a:gd name="connsiteX3" fmla="*/ 0 w 525736"/>
                <a:gd name="connsiteY3" fmla="*/ 792088 h 792088"/>
                <a:gd name="connsiteX0" fmla="*/ 0 w 313804"/>
                <a:gd name="connsiteY0" fmla="*/ 792088 h 792088"/>
                <a:gd name="connsiteX1" fmla="*/ 0 w 313804"/>
                <a:gd name="connsiteY1" fmla="*/ 0 h 792088"/>
                <a:gd name="connsiteX2" fmla="*/ 313804 w 313804"/>
                <a:gd name="connsiteY2" fmla="*/ 792088 h 792088"/>
                <a:gd name="connsiteX3" fmla="*/ 0 w 313804"/>
                <a:gd name="connsiteY3" fmla="*/ 792088 h 792088"/>
                <a:gd name="connsiteX0" fmla="*/ 0 w 318566"/>
                <a:gd name="connsiteY0" fmla="*/ 792088 h 792088"/>
                <a:gd name="connsiteX1" fmla="*/ 0 w 318566"/>
                <a:gd name="connsiteY1" fmla="*/ 0 h 792088"/>
                <a:gd name="connsiteX2" fmla="*/ 318566 w 318566"/>
                <a:gd name="connsiteY2" fmla="*/ 789707 h 792088"/>
                <a:gd name="connsiteX3" fmla="*/ 0 w 318566"/>
                <a:gd name="connsiteY3" fmla="*/ 792088 h 792088"/>
                <a:gd name="connsiteX0" fmla="*/ 0 w 318566"/>
                <a:gd name="connsiteY0" fmla="*/ 787325 h 789707"/>
                <a:gd name="connsiteX1" fmla="*/ 0 w 318566"/>
                <a:gd name="connsiteY1" fmla="*/ 0 h 789707"/>
                <a:gd name="connsiteX2" fmla="*/ 318566 w 318566"/>
                <a:gd name="connsiteY2" fmla="*/ 789707 h 789707"/>
                <a:gd name="connsiteX3" fmla="*/ 0 w 318566"/>
                <a:gd name="connsiteY3" fmla="*/ 787325 h 789707"/>
                <a:gd name="connsiteX0" fmla="*/ 0 w 604316"/>
                <a:gd name="connsiteY0" fmla="*/ 787325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787325 h 1599332"/>
                <a:gd name="connsiteX0" fmla="*/ 0 w 604316"/>
                <a:gd name="connsiteY0" fmla="*/ 1596950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1596950 h 1599332"/>
                <a:gd name="connsiteX0" fmla="*/ 0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0 w 613841"/>
                <a:gd name="connsiteY3" fmla="*/ 1596950 h 1596950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0 w 611460"/>
                <a:gd name="connsiteY0" fmla="*/ 1589806 h 1589806"/>
                <a:gd name="connsiteX1" fmla="*/ 0 w 611460"/>
                <a:gd name="connsiteY1" fmla="*/ 0 h 1589806"/>
                <a:gd name="connsiteX2" fmla="*/ 611460 w 611460"/>
                <a:gd name="connsiteY2" fmla="*/ 1585045 h 1589806"/>
                <a:gd name="connsiteX3" fmla="*/ 0 w 611460"/>
                <a:gd name="connsiteY3" fmla="*/ 1589806 h 1589806"/>
                <a:gd name="connsiteX0" fmla="*/ 0 w 613841"/>
                <a:gd name="connsiteY0" fmla="*/ 1589806 h 1589806"/>
                <a:gd name="connsiteX1" fmla="*/ 0 w 613841"/>
                <a:gd name="connsiteY1" fmla="*/ 0 h 1589806"/>
                <a:gd name="connsiteX2" fmla="*/ 613841 w 613841"/>
                <a:gd name="connsiteY2" fmla="*/ 1587426 h 1589806"/>
                <a:gd name="connsiteX3" fmla="*/ 0 w 613841"/>
                <a:gd name="connsiteY3" fmla="*/ 1589806 h 1589806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2381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2381 w 613841"/>
                <a:gd name="connsiteY3" fmla="*/ 1596950 h 1596950"/>
                <a:gd name="connsiteX0" fmla="*/ 105 w 616327"/>
                <a:gd name="connsiteY0" fmla="*/ 1596950 h 1596950"/>
                <a:gd name="connsiteX1" fmla="*/ 2486 w 616327"/>
                <a:gd name="connsiteY1" fmla="*/ 0 h 1596950"/>
                <a:gd name="connsiteX2" fmla="*/ 616327 w 616327"/>
                <a:gd name="connsiteY2" fmla="*/ 1594570 h 1596950"/>
                <a:gd name="connsiteX3" fmla="*/ 105 w 616327"/>
                <a:gd name="connsiteY3" fmla="*/ 1596950 h 1596950"/>
                <a:gd name="connsiteX0" fmla="*/ 105 w 609303"/>
                <a:gd name="connsiteY0" fmla="*/ 1596950 h 1596952"/>
                <a:gd name="connsiteX1" fmla="*/ 2486 w 609303"/>
                <a:gd name="connsiteY1" fmla="*/ 0 h 1596952"/>
                <a:gd name="connsiteX2" fmla="*/ 609303 w 609303"/>
                <a:gd name="connsiteY2" fmla="*/ 1596952 h 1596952"/>
                <a:gd name="connsiteX3" fmla="*/ 105 w 609303"/>
                <a:gd name="connsiteY3" fmla="*/ 1596950 h 1596952"/>
                <a:gd name="connsiteX0" fmla="*/ 2302 w 611500"/>
                <a:gd name="connsiteY0" fmla="*/ 1596950 h 1596952"/>
                <a:gd name="connsiteX1" fmla="*/ 0 w 611500"/>
                <a:gd name="connsiteY1" fmla="*/ 0 h 1596952"/>
                <a:gd name="connsiteX2" fmla="*/ 611500 w 611500"/>
                <a:gd name="connsiteY2" fmla="*/ 1596952 h 1596952"/>
                <a:gd name="connsiteX3" fmla="*/ 2302 w 611500"/>
                <a:gd name="connsiteY3" fmla="*/ 1596950 h 159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0" h="1596952">
                  <a:moveTo>
                    <a:pt x="2302" y="1596950"/>
                  </a:moveTo>
                  <a:cubicBezTo>
                    <a:pt x="1508" y="1064633"/>
                    <a:pt x="794" y="532317"/>
                    <a:pt x="0" y="0"/>
                  </a:cubicBezTo>
                  <a:lnTo>
                    <a:pt x="611500" y="1596952"/>
                  </a:lnTo>
                  <a:lnTo>
                    <a:pt x="2302" y="159695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6" name="Prostokąt 5"/>
            <p:cNvSpPr/>
            <p:nvPr userDrawn="1"/>
          </p:nvSpPr>
          <p:spPr>
            <a:xfrm>
              <a:off x="6495900" y="0"/>
              <a:ext cx="6508899" cy="767847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</p:grpSp>
      <p:sp>
        <p:nvSpPr>
          <p:cNvPr id="29" name="Symbol zastępczy tekstu 2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042248" y="268289"/>
            <a:ext cx="5329238" cy="50405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Miejsce i data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000" y="8683200"/>
            <a:ext cx="25606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ymbol zastępczy tekstu 2"/>
          <p:cNvSpPr>
            <a:spLocks noGrp="1"/>
          </p:cNvSpPr>
          <p:nvPr>
            <p:ph type="body" sz="quarter" idx="15" hasCustomPrompt="1"/>
          </p:nvPr>
        </p:nvSpPr>
        <p:spPr>
          <a:xfrm>
            <a:off x="7056064" y="6586760"/>
            <a:ext cx="5567016" cy="865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Imię i nazwisko prelegenta </a:t>
            </a:r>
            <a:br>
              <a:rPr lang="pl-PL" dirty="0" smtClean="0"/>
            </a:br>
            <a:r>
              <a:rPr lang="pl-PL" dirty="0" smtClean="0"/>
              <a:t>Stanowisko</a:t>
            </a:r>
          </a:p>
        </p:txBody>
      </p:sp>
      <p:sp>
        <p:nvSpPr>
          <p:cNvPr id="22" name="Symbol zastępczy tekstu 2"/>
          <p:cNvSpPr>
            <a:spLocks noGrp="1"/>
          </p:cNvSpPr>
          <p:nvPr>
            <p:ph type="body" sz="quarter" idx="11" hasCustomPrompt="1"/>
          </p:nvPr>
        </p:nvSpPr>
        <p:spPr>
          <a:xfrm>
            <a:off x="7060008" y="5003675"/>
            <a:ext cx="5563072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4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Podtytuł</a:t>
            </a:r>
          </a:p>
        </p:txBody>
      </p:sp>
      <p:sp>
        <p:nvSpPr>
          <p:cNvPr id="23" name="Shape 35"/>
          <p:cNvSpPr/>
          <p:nvPr userDrawn="1"/>
        </p:nvSpPr>
        <p:spPr>
          <a:xfrm>
            <a:off x="7192764" y="4423220"/>
            <a:ext cx="1270000" cy="212031"/>
          </a:xfrm>
          <a:prstGeom prst="rect">
            <a:avLst/>
          </a:prstGeom>
          <a:solidFill>
            <a:schemeClr val="tx1"/>
          </a:solidFill>
          <a:ln w="12700">
            <a:no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5" name="Tytuł 1"/>
          <p:cNvSpPr>
            <a:spLocks noGrp="1"/>
          </p:cNvSpPr>
          <p:nvPr>
            <p:ph type="title" hasCustomPrompt="1"/>
          </p:nvPr>
        </p:nvSpPr>
        <p:spPr>
          <a:xfrm>
            <a:off x="7042248" y="1060376"/>
            <a:ext cx="5580832" cy="2952328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pl-PL" dirty="0" smtClean="0"/>
              <a:t>Tutaj proszę wpisać tytuł prezentacji</a:t>
            </a:r>
            <a:endParaRPr lang="pl-PL" dirty="0"/>
          </a:p>
        </p:txBody>
      </p:sp>
      <p:sp>
        <p:nvSpPr>
          <p:cNvPr id="26" name="Symbol zastępczy tekstu 2"/>
          <p:cNvSpPr>
            <a:spLocks noGrp="1"/>
          </p:cNvSpPr>
          <p:nvPr>
            <p:ph type="body" sz="quarter" idx="14" hasCustomPrompt="1"/>
          </p:nvPr>
        </p:nvSpPr>
        <p:spPr>
          <a:xfrm>
            <a:off x="957784" y="8693224"/>
            <a:ext cx="8208912" cy="4325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Nazwa jednostki lub komórki</a:t>
            </a:r>
          </a:p>
        </p:txBody>
      </p:sp>
    </p:spTree>
    <p:extLst>
      <p:ext uri="{BB962C8B-B14F-4D97-AF65-F5344CB8AC3E}">
        <p14:creationId xmlns:p14="http://schemas.microsoft.com/office/powerpoint/2010/main" val="27790160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777600" y="6187802"/>
            <a:ext cx="11413432" cy="865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Dodatkowy tekst</a:t>
            </a:r>
          </a:p>
        </p:txBody>
      </p:sp>
      <p:grpSp>
        <p:nvGrpSpPr>
          <p:cNvPr id="2" name="Grupa 1"/>
          <p:cNvGrpSpPr/>
          <p:nvPr userDrawn="1"/>
        </p:nvGrpSpPr>
        <p:grpSpPr>
          <a:xfrm>
            <a:off x="-12998" y="7678476"/>
            <a:ext cx="13017798" cy="2090536"/>
            <a:chOff x="-12998" y="7678476"/>
            <a:chExt cx="13017798" cy="2090536"/>
          </a:xfrm>
        </p:grpSpPr>
        <p:sp>
          <p:nvSpPr>
            <p:cNvPr id="19" name="Trapez 3"/>
            <p:cNvSpPr/>
            <p:nvPr/>
          </p:nvSpPr>
          <p:spPr>
            <a:xfrm>
              <a:off x="-12998" y="7678476"/>
              <a:ext cx="13017797" cy="2090536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3153589"/>
                <a:gd name="connsiteY0" fmla="*/ 1143022 h 1145878"/>
                <a:gd name="connsiteX1" fmla="*/ 920097 w 13153589"/>
                <a:gd name="connsiteY1" fmla="*/ 1588 h 1145878"/>
                <a:gd name="connsiteX2" fmla="*/ 13150586 w 13153589"/>
                <a:gd name="connsiteY2" fmla="*/ 0 h 1145878"/>
                <a:gd name="connsiteX3" fmla="*/ 13153497 w 13153589"/>
                <a:gd name="connsiteY3" fmla="*/ 1145878 h 1145878"/>
                <a:gd name="connsiteX4" fmla="*/ 0 w 13153589"/>
                <a:gd name="connsiteY4" fmla="*/ 1143022 h 1145878"/>
                <a:gd name="connsiteX0" fmla="*/ 0 w 13153589"/>
                <a:gd name="connsiteY0" fmla="*/ 1146671 h 1149527"/>
                <a:gd name="connsiteX1" fmla="*/ 833477 w 13153589"/>
                <a:gd name="connsiteY1" fmla="*/ 0 h 1149527"/>
                <a:gd name="connsiteX2" fmla="*/ 13150586 w 13153589"/>
                <a:gd name="connsiteY2" fmla="*/ 3649 h 1149527"/>
                <a:gd name="connsiteX3" fmla="*/ 13153497 w 13153589"/>
                <a:gd name="connsiteY3" fmla="*/ 1149527 h 1149527"/>
                <a:gd name="connsiteX4" fmla="*/ 0 w 13153589"/>
                <a:gd name="connsiteY4" fmla="*/ 1146671 h 114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89" h="1149527">
                  <a:moveTo>
                    <a:pt x="0" y="1146671"/>
                  </a:moveTo>
                  <a:lnTo>
                    <a:pt x="833477" y="0"/>
                  </a:lnTo>
                  <a:lnTo>
                    <a:pt x="13150586" y="3649"/>
                  </a:lnTo>
                  <a:cubicBezTo>
                    <a:pt x="13149804" y="392752"/>
                    <a:pt x="13154279" y="760424"/>
                    <a:pt x="13153497" y="1149527"/>
                  </a:cubicBezTo>
                  <a:lnTo>
                    <a:pt x="0" y="1146671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0" y="8178527"/>
              <a:ext cx="13004800" cy="1590485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sp>
          <p:nvSpPr>
            <p:cNvPr id="21" name="Trójkąt prostokątny 14"/>
            <p:cNvSpPr/>
            <p:nvPr/>
          </p:nvSpPr>
          <p:spPr>
            <a:xfrm flipV="1">
              <a:off x="-2756" y="8171381"/>
              <a:ext cx="621929" cy="1596952"/>
            </a:xfrm>
            <a:custGeom>
              <a:avLst/>
              <a:gdLst>
                <a:gd name="connsiteX0" fmla="*/ 0 w 525736"/>
                <a:gd name="connsiteY0" fmla="*/ 792088 h 792088"/>
                <a:gd name="connsiteX1" fmla="*/ 0 w 525736"/>
                <a:gd name="connsiteY1" fmla="*/ 0 h 792088"/>
                <a:gd name="connsiteX2" fmla="*/ 525736 w 525736"/>
                <a:gd name="connsiteY2" fmla="*/ 792088 h 792088"/>
                <a:gd name="connsiteX3" fmla="*/ 0 w 525736"/>
                <a:gd name="connsiteY3" fmla="*/ 792088 h 792088"/>
                <a:gd name="connsiteX0" fmla="*/ 0 w 313804"/>
                <a:gd name="connsiteY0" fmla="*/ 792088 h 792088"/>
                <a:gd name="connsiteX1" fmla="*/ 0 w 313804"/>
                <a:gd name="connsiteY1" fmla="*/ 0 h 792088"/>
                <a:gd name="connsiteX2" fmla="*/ 313804 w 313804"/>
                <a:gd name="connsiteY2" fmla="*/ 792088 h 792088"/>
                <a:gd name="connsiteX3" fmla="*/ 0 w 313804"/>
                <a:gd name="connsiteY3" fmla="*/ 792088 h 792088"/>
                <a:gd name="connsiteX0" fmla="*/ 0 w 318566"/>
                <a:gd name="connsiteY0" fmla="*/ 792088 h 792088"/>
                <a:gd name="connsiteX1" fmla="*/ 0 w 318566"/>
                <a:gd name="connsiteY1" fmla="*/ 0 h 792088"/>
                <a:gd name="connsiteX2" fmla="*/ 318566 w 318566"/>
                <a:gd name="connsiteY2" fmla="*/ 789707 h 792088"/>
                <a:gd name="connsiteX3" fmla="*/ 0 w 318566"/>
                <a:gd name="connsiteY3" fmla="*/ 792088 h 792088"/>
                <a:gd name="connsiteX0" fmla="*/ 0 w 318566"/>
                <a:gd name="connsiteY0" fmla="*/ 787325 h 789707"/>
                <a:gd name="connsiteX1" fmla="*/ 0 w 318566"/>
                <a:gd name="connsiteY1" fmla="*/ 0 h 789707"/>
                <a:gd name="connsiteX2" fmla="*/ 318566 w 318566"/>
                <a:gd name="connsiteY2" fmla="*/ 789707 h 789707"/>
                <a:gd name="connsiteX3" fmla="*/ 0 w 318566"/>
                <a:gd name="connsiteY3" fmla="*/ 787325 h 789707"/>
                <a:gd name="connsiteX0" fmla="*/ 0 w 604316"/>
                <a:gd name="connsiteY0" fmla="*/ 787325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787325 h 1599332"/>
                <a:gd name="connsiteX0" fmla="*/ 0 w 604316"/>
                <a:gd name="connsiteY0" fmla="*/ 1596950 h 1599332"/>
                <a:gd name="connsiteX1" fmla="*/ 0 w 604316"/>
                <a:gd name="connsiteY1" fmla="*/ 0 h 1599332"/>
                <a:gd name="connsiteX2" fmla="*/ 604316 w 604316"/>
                <a:gd name="connsiteY2" fmla="*/ 1599332 h 1599332"/>
                <a:gd name="connsiteX3" fmla="*/ 0 w 604316"/>
                <a:gd name="connsiteY3" fmla="*/ 1596950 h 1599332"/>
                <a:gd name="connsiteX0" fmla="*/ 0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0 w 613841"/>
                <a:gd name="connsiteY3" fmla="*/ 1596950 h 1596950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0 w 611460"/>
                <a:gd name="connsiteY0" fmla="*/ 1589806 h 1589806"/>
                <a:gd name="connsiteX1" fmla="*/ 0 w 611460"/>
                <a:gd name="connsiteY1" fmla="*/ 0 h 1589806"/>
                <a:gd name="connsiteX2" fmla="*/ 611460 w 611460"/>
                <a:gd name="connsiteY2" fmla="*/ 1585045 h 1589806"/>
                <a:gd name="connsiteX3" fmla="*/ 0 w 611460"/>
                <a:gd name="connsiteY3" fmla="*/ 1589806 h 1589806"/>
                <a:gd name="connsiteX0" fmla="*/ 0 w 613841"/>
                <a:gd name="connsiteY0" fmla="*/ 1589806 h 1589806"/>
                <a:gd name="connsiteX1" fmla="*/ 0 w 613841"/>
                <a:gd name="connsiteY1" fmla="*/ 0 h 1589806"/>
                <a:gd name="connsiteX2" fmla="*/ 613841 w 613841"/>
                <a:gd name="connsiteY2" fmla="*/ 1587426 h 1589806"/>
                <a:gd name="connsiteX3" fmla="*/ 0 w 613841"/>
                <a:gd name="connsiteY3" fmla="*/ 1589806 h 1589806"/>
                <a:gd name="connsiteX0" fmla="*/ 0 w 613841"/>
                <a:gd name="connsiteY0" fmla="*/ 1589806 h 1594570"/>
                <a:gd name="connsiteX1" fmla="*/ 0 w 613841"/>
                <a:gd name="connsiteY1" fmla="*/ 0 h 1594570"/>
                <a:gd name="connsiteX2" fmla="*/ 613841 w 613841"/>
                <a:gd name="connsiteY2" fmla="*/ 1594570 h 1594570"/>
                <a:gd name="connsiteX3" fmla="*/ 0 w 613841"/>
                <a:gd name="connsiteY3" fmla="*/ 1589806 h 1594570"/>
                <a:gd name="connsiteX0" fmla="*/ 2381 w 613841"/>
                <a:gd name="connsiteY0" fmla="*/ 1596950 h 1596950"/>
                <a:gd name="connsiteX1" fmla="*/ 0 w 613841"/>
                <a:gd name="connsiteY1" fmla="*/ 0 h 1596950"/>
                <a:gd name="connsiteX2" fmla="*/ 613841 w 613841"/>
                <a:gd name="connsiteY2" fmla="*/ 1594570 h 1596950"/>
                <a:gd name="connsiteX3" fmla="*/ 2381 w 613841"/>
                <a:gd name="connsiteY3" fmla="*/ 1596950 h 1596950"/>
                <a:gd name="connsiteX0" fmla="*/ 105 w 616327"/>
                <a:gd name="connsiteY0" fmla="*/ 1596950 h 1596950"/>
                <a:gd name="connsiteX1" fmla="*/ 2486 w 616327"/>
                <a:gd name="connsiteY1" fmla="*/ 0 h 1596950"/>
                <a:gd name="connsiteX2" fmla="*/ 616327 w 616327"/>
                <a:gd name="connsiteY2" fmla="*/ 1594570 h 1596950"/>
                <a:gd name="connsiteX3" fmla="*/ 105 w 616327"/>
                <a:gd name="connsiteY3" fmla="*/ 1596950 h 1596950"/>
                <a:gd name="connsiteX0" fmla="*/ 105 w 609303"/>
                <a:gd name="connsiteY0" fmla="*/ 1596950 h 1596952"/>
                <a:gd name="connsiteX1" fmla="*/ 2486 w 609303"/>
                <a:gd name="connsiteY1" fmla="*/ 0 h 1596952"/>
                <a:gd name="connsiteX2" fmla="*/ 609303 w 609303"/>
                <a:gd name="connsiteY2" fmla="*/ 1596952 h 1596952"/>
                <a:gd name="connsiteX3" fmla="*/ 105 w 609303"/>
                <a:gd name="connsiteY3" fmla="*/ 1596950 h 1596952"/>
                <a:gd name="connsiteX0" fmla="*/ 2302 w 611500"/>
                <a:gd name="connsiteY0" fmla="*/ 1596950 h 1596952"/>
                <a:gd name="connsiteX1" fmla="*/ 0 w 611500"/>
                <a:gd name="connsiteY1" fmla="*/ 0 h 1596952"/>
                <a:gd name="connsiteX2" fmla="*/ 611500 w 611500"/>
                <a:gd name="connsiteY2" fmla="*/ 1596952 h 1596952"/>
                <a:gd name="connsiteX3" fmla="*/ 2302 w 611500"/>
                <a:gd name="connsiteY3" fmla="*/ 1596950 h 1596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0" h="1596952">
                  <a:moveTo>
                    <a:pt x="2302" y="1596950"/>
                  </a:moveTo>
                  <a:cubicBezTo>
                    <a:pt x="1508" y="1064633"/>
                    <a:pt x="794" y="532317"/>
                    <a:pt x="0" y="0"/>
                  </a:cubicBezTo>
                  <a:lnTo>
                    <a:pt x="611500" y="1596952"/>
                  </a:lnTo>
                  <a:lnTo>
                    <a:pt x="2302" y="159695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pic>
          <p:nvPicPr>
            <p:cNvPr id="1026" name="Picture 2" descr="D:\Moje obrazy\logo zus\logoZUSnoweRozwiniecie.png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90747" y="8682125"/>
              <a:ext cx="2560325" cy="5754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Symbol zastępczy tekstu 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777600" y="4565526"/>
            <a:ext cx="11413432" cy="108012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marR="0" indent="0" algn="l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3400"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Podtytuł sekcji</a:t>
            </a:r>
          </a:p>
        </p:txBody>
      </p:sp>
      <p:sp>
        <p:nvSpPr>
          <p:cNvPr id="25" name="Symbol zastępczy tekstu 2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77600" y="1189534"/>
            <a:ext cx="11413432" cy="201622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64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Tu proszę wpisać tytuł sekcji tytuł sekcji</a:t>
            </a:r>
          </a:p>
        </p:txBody>
      </p:sp>
      <p:sp>
        <p:nvSpPr>
          <p:cNvPr id="28" name="Shape 35"/>
          <p:cNvSpPr/>
          <p:nvPr userDrawn="1"/>
        </p:nvSpPr>
        <p:spPr>
          <a:xfrm>
            <a:off x="885776" y="3796481"/>
            <a:ext cx="1270000" cy="212031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14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957784" y="8693224"/>
            <a:ext cx="8208912" cy="43259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500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pl-PL" dirty="0" smtClean="0"/>
              <a:t>Nazwa jednostki lub komórki</a:t>
            </a:r>
          </a:p>
        </p:txBody>
      </p:sp>
    </p:spTree>
    <p:extLst>
      <p:ext uri="{BB962C8B-B14F-4D97-AF65-F5344CB8AC3E}">
        <p14:creationId xmlns:p14="http://schemas.microsoft.com/office/powerpoint/2010/main" val="24538736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grafika - krót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777600" y="3364632"/>
            <a:ext cx="5508776" cy="49685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741760" y="2212504"/>
            <a:ext cx="11521280" cy="864096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slajdów”.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741760" y="844352"/>
            <a:ext cx="11521280" cy="8640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2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slajdu krótszy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829279" y="1780456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6789738" y="3364632"/>
            <a:ext cx="5473302" cy="49685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" name="pole tekstowe 1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2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63583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 dużą grafiką - krót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6790432" y="4588768"/>
            <a:ext cx="5508776" cy="374441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6790432" y="2716560"/>
            <a:ext cx="5472608" cy="1656184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6790432" y="916359"/>
            <a:ext cx="5472608" cy="129614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42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slajdu</a:t>
            </a:r>
            <a:br>
              <a:rPr lang="pl-PL" dirty="0" smtClean="0"/>
            </a:br>
            <a:r>
              <a:rPr lang="pl-PL" dirty="0" smtClean="0"/>
              <a:t>krótszy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6816576" y="2356520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741760" y="916360"/>
            <a:ext cx="5473302" cy="741682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0" name="pole tekstowe 19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2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53499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z dużą grafiką - dłuższy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ymbol zastępczy tekstu 14"/>
          <p:cNvSpPr>
            <a:spLocks noGrp="1"/>
          </p:cNvSpPr>
          <p:nvPr>
            <p:ph type="body" sz="quarter" idx="11"/>
          </p:nvPr>
        </p:nvSpPr>
        <p:spPr>
          <a:xfrm>
            <a:off x="6790432" y="4804792"/>
            <a:ext cx="5508776" cy="352839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16" name="Symbol zastępczy tekstu 14"/>
          <p:cNvSpPr>
            <a:spLocks noGrp="1"/>
          </p:cNvSpPr>
          <p:nvPr>
            <p:ph type="body" sz="quarter" idx="12" hasCustomPrompt="1"/>
          </p:nvPr>
        </p:nvSpPr>
        <p:spPr>
          <a:xfrm>
            <a:off x="6790432" y="2932584"/>
            <a:ext cx="5472608" cy="1656184"/>
          </a:xfrm>
          <a:prstGeom prst="rect">
            <a:avLst/>
          </a:prstGeom>
        </p:spPr>
        <p:txBody>
          <a:bodyPr/>
          <a:lstStyle>
            <a:lvl1pPr marL="0" marR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 sz="2500" b="0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marL="0" marR="0" lvl="0" indent="0" defTabSz="584200" eaLnBrk="1" fontAlgn="auto" latinLnBrk="0" hangingPunct="1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Tu można wpisać tekst wprowadzający. Zieloną kreskę można w razie potrzeby przesunąć (ale nie wydłużać) we wzorcu: menu „Widok” &gt; „Wzorzec slajdów”</a:t>
            </a:r>
          </a:p>
        </p:txBody>
      </p:sp>
      <p:sp>
        <p:nvSpPr>
          <p:cNvPr id="17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8" name="Symbol zastępczy tekstu 14"/>
          <p:cNvSpPr>
            <a:spLocks noGrp="1"/>
          </p:cNvSpPr>
          <p:nvPr>
            <p:ph type="body" sz="quarter" idx="14" hasCustomPrompt="1"/>
          </p:nvPr>
        </p:nvSpPr>
        <p:spPr>
          <a:xfrm>
            <a:off x="6790432" y="916359"/>
            <a:ext cx="5472608" cy="151216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34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89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2pPr>
            <a:lvl3pPr marL="1333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3pPr>
            <a:lvl4pPr marL="17780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4pPr>
            <a:lvl5pPr marL="2222500" indent="-444500">
              <a:buFont typeface="Arial" panose="020B0604020202020204" pitchFamily="34" charset="0"/>
              <a:buChar char="•"/>
              <a:defRPr sz="1600" b="0">
                <a:latin typeface="+mn-lt"/>
              </a:defRPr>
            </a:lvl5pPr>
          </a:lstStyle>
          <a:p>
            <a:pPr lvl="0"/>
            <a:r>
              <a:rPr lang="pl-PL" dirty="0" smtClean="0"/>
              <a:t>Tytuł </a:t>
            </a:r>
            <a:br>
              <a:rPr lang="pl-PL" dirty="0" smtClean="0"/>
            </a:br>
            <a:r>
              <a:rPr lang="pl-PL" dirty="0" smtClean="0"/>
              <a:t>slajdu dłuższy</a:t>
            </a:r>
          </a:p>
        </p:txBody>
      </p:sp>
      <p:sp>
        <p:nvSpPr>
          <p:cNvPr id="19" name="Shape 35"/>
          <p:cNvSpPr/>
          <p:nvPr userDrawn="1"/>
        </p:nvSpPr>
        <p:spPr>
          <a:xfrm>
            <a:off x="6816576" y="2572544"/>
            <a:ext cx="1270000" cy="212031"/>
          </a:xfrm>
          <a:prstGeom prst="rect">
            <a:avLst/>
          </a:prstGeom>
          <a:solidFill>
            <a:srgbClr val="029A3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 lang="pl-PL" dirty="0"/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15"/>
          </p:nvPr>
        </p:nvSpPr>
        <p:spPr>
          <a:xfrm>
            <a:off x="741760" y="916360"/>
            <a:ext cx="5473302" cy="741682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32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864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1296000" indent="-432000"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>
              <a:defRPr sz="1600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</p:txBody>
      </p:sp>
      <p:sp>
        <p:nvSpPr>
          <p:cNvPr id="20" name="pole tekstowe 19"/>
          <p:cNvSpPr txBox="1"/>
          <p:nvPr userDrawn="1"/>
        </p:nvSpPr>
        <p:spPr>
          <a:xfrm>
            <a:off x="829279" y="83994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19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00146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 userDrawn="1"/>
        </p:nvGrpSpPr>
        <p:grpSpPr>
          <a:xfrm>
            <a:off x="-1" y="0"/>
            <a:ext cx="13004802" cy="9773344"/>
            <a:chOff x="-1" y="0"/>
            <a:chExt cx="13004802" cy="9773344"/>
          </a:xfrm>
        </p:grpSpPr>
        <p:sp>
          <p:nvSpPr>
            <p:cNvPr id="5" name="Trapez 3"/>
            <p:cNvSpPr/>
            <p:nvPr/>
          </p:nvSpPr>
          <p:spPr>
            <a:xfrm flipH="1" flipV="1">
              <a:off x="2439" y="0"/>
              <a:ext cx="2923680" cy="574130"/>
            </a:xfrm>
            <a:custGeom>
              <a:avLst/>
              <a:gdLst>
                <a:gd name="connsiteX0" fmla="*/ 0 w 12651729"/>
                <a:gd name="connsiteY0" fmla="*/ 1132384 h 1132384"/>
                <a:gd name="connsiteX1" fmla="*/ 448503 w 12651729"/>
                <a:gd name="connsiteY1" fmla="*/ 0 h 1132384"/>
                <a:gd name="connsiteX2" fmla="*/ 12203226 w 12651729"/>
                <a:gd name="connsiteY2" fmla="*/ 0 h 1132384"/>
                <a:gd name="connsiteX3" fmla="*/ 12651729 w 12651729"/>
                <a:gd name="connsiteY3" fmla="*/ 1132384 h 1132384"/>
                <a:gd name="connsiteX4" fmla="*/ 0 w 12651729"/>
                <a:gd name="connsiteY4" fmla="*/ 1132384 h 1132384"/>
                <a:gd name="connsiteX0" fmla="*/ 0 w 12651729"/>
                <a:gd name="connsiteY0" fmla="*/ 1160959 h 1160959"/>
                <a:gd name="connsiteX1" fmla="*/ 448503 w 12651729"/>
                <a:gd name="connsiteY1" fmla="*/ 28575 h 1160959"/>
                <a:gd name="connsiteX2" fmla="*/ 12622326 w 12651729"/>
                <a:gd name="connsiteY2" fmla="*/ 0 h 1160959"/>
                <a:gd name="connsiteX3" fmla="*/ 12651729 w 12651729"/>
                <a:gd name="connsiteY3" fmla="*/ 1160959 h 1160959"/>
                <a:gd name="connsiteX4" fmla="*/ 0 w 12651729"/>
                <a:gd name="connsiteY4" fmla="*/ 1160959 h 1160959"/>
                <a:gd name="connsiteX0" fmla="*/ 0 w 12654076"/>
                <a:gd name="connsiteY0" fmla="*/ 1167309 h 1167309"/>
                <a:gd name="connsiteX1" fmla="*/ 448503 w 12654076"/>
                <a:gd name="connsiteY1" fmla="*/ 34925 h 1167309"/>
                <a:gd name="connsiteX2" fmla="*/ 12654076 w 12654076"/>
                <a:gd name="connsiteY2" fmla="*/ 0 h 1167309"/>
                <a:gd name="connsiteX3" fmla="*/ 12651729 w 12654076"/>
                <a:gd name="connsiteY3" fmla="*/ 1167309 h 1167309"/>
                <a:gd name="connsiteX4" fmla="*/ 0 w 12654076"/>
                <a:gd name="connsiteY4" fmla="*/ 1167309 h 1167309"/>
                <a:gd name="connsiteX0" fmla="*/ 0 w 12660426"/>
                <a:gd name="connsiteY0" fmla="*/ 1148259 h 1148259"/>
                <a:gd name="connsiteX1" fmla="*/ 448503 w 12660426"/>
                <a:gd name="connsiteY1" fmla="*/ 15875 h 1148259"/>
                <a:gd name="connsiteX2" fmla="*/ 12660426 w 12660426"/>
                <a:gd name="connsiteY2" fmla="*/ 0 h 1148259"/>
                <a:gd name="connsiteX3" fmla="*/ 12651729 w 12660426"/>
                <a:gd name="connsiteY3" fmla="*/ 1148259 h 1148259"/>
                <a:gd name="connsiteX4" fmla="*/ 0 w 12660426"/>
                <a:gd name="connsiteY4" fmla="*/ 1148259 h 1148259"/>
                <a:gd name="connsiteX0" fmla="*/ 0 w 12670336"/>
                <a:gd name="connsiteY0" fmla="*/ 1148259 h 1148259"/>
                <a:gd name="connsiteX1" fmla="*/ 448503 w 12670336"/>
                <a:gd name="connsiteY1" fmla="*/ 15875 h 1148259"/>
                <a:gd name="connsiteX2" fmla="*/ 12660426 w 12670336"/>
                <a:gd name="connsiteY2" fmla="*/ 0 h 1148259"/>
                <a:gd name="connsiteX3" fmla="*/ 12670298 w 12670336"/>
                <a:gd name="connsiteY3" fmla="*/ 1148259 h 1148259"/>
                <a:gd name="connsiteX4" fmla="*/ 0 w 12670336"/>
                <a:gd name="connsiteY4" fmla="*/ 1148259 h 1148259"/>
                <a:gd name="connsiteX0" fmla="*/ 0 w 12672031"/>
                <a:gd name="connsiteY0" fmla="*/ 1143497 h 1143497"/>
                <a:gd name="connsiteX1" fmla="*/ 448503 w 12672031"/>
                <a:gd name="connsiteY1" fmla="*/ 11113 h 1143497"/>
                <a:gd name="connsiteX2" fmla="*/ 12672031 w 12672031"/>
                <a:gd name="connsiteY2" fmla="*/ 0 h 1143497"/>
                <a:gd name="connsiteX3" fmla="*/ 12670298 w 12672031"/>
                <a:gd name="connsiteY3" fmla="*/ 1143497 h 1143497"/>
                <a:gd name="connsiteX4" fmla="*/ 0 w 12672031"/>
                <a:gd name="connsiteY4" fmla="*/ 1143497 h 1143497"/>
                <a:gd name="connsiteX0" fmla="*/ 0 w 12670360"/>
                <a:gd name="connsiteY0" fmla="*/ 1143497 h 1143497"/>
                <a:gd name="connsiteX1" fmla="*/ 448503 w 12670360"/>
                <a:gd name="connsiteY1" fmla="*/ 11113 h 1143497"/>
                <a:gd name="connsiteX2" fmla="*/ 12665068 w 12670360"/>
                <a:gd name="connsiteY2" fmla="*/ 0 h 1143497"/>
                <a:gd name="connsiteX3" fmla="*/ 12670298 w 12670360"/>
                <a:gd name="connsiteY3" fmla="*/ 1143497 h 1143497"/>
                <a:gd name="connsiteX4" fmla="*/ 0 w 12670360"/>
                <a:gd name="connsiteY4" fmla="*/ 1143497 h 1143497"/>
                <a:gd name="connsiteX0" fmla="*/ 0 w 12672030"/>
                <a:gd name="connsiteY0" fmla="*/ 1145878 h 1145878"/>
                <a:gd name="connsiteX1" fmla="*/ 448503 w 12672030"/>
                <a:gd name="connsiteY1" fmla="*/ 13494 h 1145878"/>
                <a:gd name="connsiteX2" fmla="*/ 12672030 w 12672030"/>
                <a:gd name="connsiteY2" fmla="*/ 0 h 1145878"/>
                <a:gd name="connsiteX3" fmla="*/ 12670298 w 12672030"/>
                <a:gd name="connsiteY3" fmla="*/ 1145878 h 1145878"/>
                <a:gd name="connsiteX4" fmla="*/ 0 w 12672030"/>
                <a:gd name="connsiteY4" fmla="*/ 1145878 h 1145878"/>
                <a:gd name="connsiteX0" fmla="*/ 0 w 12670360"/>
                <a:gd name="connsiteY0" fmla="*/ 1145878 h 1145878"/>
                <a:gd name="connsiteX1" fmla="*/ 448503 w 12670360"/>
                <a:gd name="connsiteY1" fmla="*/ 13494 h 1145878"/>
                <a:gd name="connsiteX2" fmla="*/ 12665067 w 12670360"/>
                <a:gd name="connsiteY2" fmla="*/ 0 h 1145878"/>
                <a:gd name="connsiteX3" fmla="*/ 12670298 w 12670360"/>
                <a:gd name="connsiteY3" fmla="*/ 1145878 h 1145878"/>
                <a:gd name="connsiteX4" fmla="*/ 0 w 12670360"/>
                <a:gd name="connsiteY4" fmla="*/ 1145878 h 1145878"/>
                <a:gd name="connsiteX0" fmla="*/ 0 w 12674351"/>
                <a:gd name="connsiteY0" fmla="*/ 1145878 h 1145878"/>
                <a:gd name="connsiteX1" fmla="*/ 448503 w 12674351"/>
                <a:gd name="connsiteY1" fmla="*/ 13494 h 1145878"/>
                <a:gd name="connsiteX2" fmla="*/ 12674351 w 12674351"/>
                <a:gd name="connsiteY2" fmla="*/ 0 h 1145878"/>
                <a:gd name="connsiteX3" fmla="*/ 12670298 w 12674351"/>
                <a:gd name="connsiteY3" fmla="*/ 1145878 h 1145878"/>
                <a:gd name="connsiteX4" fmla="*/ 0 w 12674351"/>
                <a:gd name="connsiteY4" fmla="*/ 1145878 h 1145878"/>
                <a:gd name="connsiteX0" fmla="*/ 0 w 12670390"/>
                <a:gd name="connsiteY0" fmla="*/ 1145878 h 1145878"/>
                <a:gd name="connsiteX1" fmla="*/ 448503 w 12670390"/>
                <a:gd name="connsiteY1" fmla="*/ 13494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70390"/>
                <a:gd name="connsiteY0" fmla="*/ 1145878 h 1145878"/>
                <a:gd name="connsiteX1" fmla="*/ 436898 w 12670390"/>
                <a:gd name="connsiteY1" fmla="*/ 1588 h 1145878"/>
                <a:gd name="connsiteX2" fmla="*/ 12667387 w 12670390"/>
                <a:gd name="connsiteY2" fmla="*/ 0 h 1145878"/>
                <a:gd name="connsiteX3" fmla="*/ 12670298 w 12670390"/>
                <a:gd name="connsiteY3" fmla="*/ 1145878 h 1145878"/>
                <a:gd name="connsiteX4" fmla="*/ 0 w 12670390"/>
                <a:gd name="connsiteY4" fmla="*/ 1145878 h 1145878"/>
                <a:gd name="connsiteX0" fmla="*/ 0 w 12681995"/>
                <a:gd name="connsiteY0" fmla="*/ 1148260 h 1148260"/>
                <a:gd name="connsiteX1" fmla="*/ 448503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745982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10407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208726 w 12681995"/>
                <a:gd name="connsiteY1" fmla="*/ 158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61912 h 1161912"/>
                <a:gd name="connsiteX1" fmla="*/ 1043460 w 12681995"/>
                <a:gd name="connsiteY1" fmla="*/ 0 h 1161912"/>
                <a:gd name="connsiteX2" fmla="*/ 12678992 w 12681995"/>
                <a:gd name="connsiteY2" fmla="*/ 13652 h 1161912"/>
                <a:gd name="connsiteX3" fmla="*/ 12681903 w 12681995"/>
                <a:gd name="connsiteY3" fmla="*/ 1159530 h 1161912"/>
                <a:gd name="connsiteX4" fmla="*/ 0 w 12681995"/>
                <a:gd name="connsiteY4" fmla="*/ 1161912 h 1161912"/>
                <a:gd name="connsiteX0" fmla="*/ 0 w 12681995"/>
                <a:gd name="connsiteY0" fmla="*/ 1148260 h 1148260"/>
                <a:gd name="connsiteX1" fmla="*/ 1043460 w 12681995"/>
                <a:gd name="connsiteY1" fmla="*/ 53024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64120 w 12681995"/>
                <a:gd name="connsiteY1" fmla="*/ 253048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  <a:gd name="connsiteX0" fmla="*/ 0 w 12681995"/>
                <a:gd name="connsiteY0" fmla="*/ 1148260 h 1148260"/>
                <a:gd name="connsiteX1" fmla="*/ 1033132 w 12681995"/>
                <a:gd name="connsiteY1" fmla="*/ 636 h 1148260"/>
                <a:gd name="connsiteX2" fmla="*/ 12678992 w 12681995"/>
                <a:gd name="connsiteY2" fmla="*/ 0 h 1148260"/>
                <a:gd name="connsiteX3" fmla="*/ 12681903 w 12681995"/>
                <a:gd name="connsiteY3" fmla="*/ 1145878 h 1148260"/>
                <a:gd name="connsiteX4" fmla="*/ 0 w 12681995"/>
                <a:gd name="connsiteY4" fmla="*/ 1148260 h 1148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81995" h="1148260">
                  <a:moveTo>
                    <a:pt x="0" y="1148260"/>
                  </a:moveTo>
                  <a:lnTo>
                    <a:pt x="1033132" y="636"/>
                  </a:lnTo>
                  <a:lnTo>
                    <a:pt x="12678992" y="0"/>
                  </a:lnTo>
                  <a:cubicBezTo>
                    <a:pt x="12678210" y="389103"/>
                    <a:pt x="12682685" y="756775"/>
                    <a:pt x="12681903" y="1145878"/>
                  </a:cubicBezTo>
                  <a:lnTo>
                    <a:pt x="0" y="114826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pl-PL" sz="2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-1" y="8625084"/>
              <a:ext cx="13004802" cy="1148260"/>
              <a:chOff x="-1" y="8625084"/>
              <a:chExt cx="13004802" cy="1148260"/>
            </a:xfrm>
          </p:grpSpPr>
          <p:sp>
            <p:nvSpPr>
              <p:cNvPr id="7" name="Trapez 3"/>
              <p:cNvSpPr/>
              <p:nvPr/>
            </p:nvSpPr>
            <p:spPr>
              <a:xfrm>
                <a:off x="-1" y="8625084"/>
                <a:ext cx="13004801" cy="1148260"/>
              </a:xfrm>
              <a:custGeom>
                <a:avLst/>
                <a:gdLst>
                  <a:gd name="connsiteX0" fmla="*/ 0 w 12651729"/>
                  <a:gd name="connsiteY0" fmla="*/ 1132384 h 1132384"/>
                  <a:gd name="connsiteX1" fmla="*/ 448503 w 12651729"/>
                  <a:gd name="connsiteY1" fmla="*/ 0 h 1132384"/>
                  <a:gd name="connsiteX2" fmla="*/ 12203226 w 12651729"/>
                  <a:gd name="connsiteY2" fmla="*/ 0 h 1132384"/>
                  <a:gd name="connsiteX3" fmla="*/ 12651729 w 12651729"/>
                  <a:gd name="connsiteY3" fmla="*/ 1132384 h 1132384"/>
                  <a:gd name="connsiteX4" fmla="*/ 0 w 12651729"/>
                  <a:gd name="connsiteY4" fmla="*/ 1132384 h 1132384"/>
                  <a:gd name="connsiteX0" fmla="*/ 0 w 12651729"/>
                  <a:gd name="connsiteY0" fmla="*/ 1160959 h 1160959"/>
                  <a:gd name="connsiteX1" fmla="*/ 448503 w 12651729"/>
                  <a:gd name="connsiteY1" fmla="*/ 28575 h 1160959"/>
                  <a:gd name="connsiteX2" fmla="*/ 12622326 w 12651729"/>
                  <a:gd name="connsiteY2" fmla="*/ 0 h 1160959"/>
                  <a:gd name="connsiteX3" fmla="*/ 12651729 w 12651729"/>
                  <a:gd name="connsiteY3" fmla="*/ 1160959 h 1160959"/>
                  <a:gd name="connsiteX4" fmla="*/ 0 w 12651729"/>
                  <a:gd name="connsiteY4" fmla="*/ 1160959 h 1160959"/>
                  <a:gd name="connsiteX0" fmla="*/ 0 w 12654076"/>
                  <a:gd name="connsiteY0" fmla="*/ 1167309 h 1167309"/>
                  <a:gd name="connsiteX1" fmla="*/ 448503 w 12654076"/>
                  <a:gd name="connsiteY1" fmla="*/ 34925 h 1167309"/>
                  <a:gd name="connsiteX2" fmla="*/ 12654076 w 12654076"/>
                  <a:gd name="connsiteY2" fmla="*/ 0 h 1167309"/>
                  <a:gd name="connsiteX3" fmla="*/ 12651729 w 12654076"/>
                  <a:gd name="connsiteY3" fmla="*/ 1167309 h 1167309"/>
                  <a:gd name="connsiteX4" fmla="*/ 0 w 12654076"/>
                  <a:gd name="connsiteY4" fmla="*/ 1167309 h 1167309"/>
                  <a:gd name="connsiteX0" fmla="*/ 0 w 12660426"/>
                  <a:gd name="connsiteY0" fmla="*/ 1148259 h 1148259"/>
                  <a:gd name="connsiteX1" fmla="*/ 448503 w 12660426"/>
                  <a:gd name="connsiteY1" fmla="*/ 15875 h 1148259"/>
                  <a:gd name="connsiteX2" fmla="*/ 12660426 w 12660426"/>
                  <a:gd name="connsiteY2" fmla="*/ 0 h 1148259"/>
                  <a:gd name="connsiteX3" fmla="*/ 12651729 w 12660426"/>
                  <a:gd name="connsiteY3" fmla="*/ 1148259 h 1148259"/>
                  <a:gd name="connsiteX4" fmla="*/ 0 w 12660426"/>
                  <a:gd name="connsiteY4" fmla="*/ 1148259 h 1148259"/>
                  <a:gd name="connsiteX0" fmla="*/ 0 w 12670336"/>
                  <a:gd name="connsiteY0" fmla="*/ 1148259 h 1148259"/>
                  <a:gd name="connsiteX1" fmla="*/ 448503 w 12670336"/>
                  <a:gd name="connsiteY1" fmla="*/ 15875 h 1148259"/>
                  <a:gd name="connsiteX2" fmla="*/ 12660426 w 12670336"/>
                  <a:gd name="connsiteY2" fmla="*/ 0 h 1148259"/>
                  <a:gd name="connsiteX3" fmla="*/ 12670298 w 12670336"/>
                  <a:gd name="connsiteY3" fmla="*/ 1148259 h 1148259"/>
                  <a:gd name="connsiteX4" fmla="*/ 0 w 12670336"/>
                  <a:gd name="connsiteY4" fmla="*/ 1148259 h 1148259"/>
                  <a:gd name="connsiteX0" fmla="*/ 0 w 12672031"/>
                  <a:gd name="connsiteY0" fmla="*/ 1143497 h 1143497"/>
                  <a:gd name="connsiteX1" fmla="*/ 448503 w 12672031"/>
                  <a:gd name="connsiteY1" fmla="*/ 11113 h 1143497"/>
                  <a:gd name="connsiteX2" fmla="*/ 12672031 w 12672031"/>
                  <a:gd name="connsiteY2" fmla="*/ 0 h 1143497"/>
                  <a:gd name="connsiteX3" fmla="*/ 12670298 w 12672031"/>
                  <a:gd name="connsiteY3" fmla="*/ 1143497 h 1143497"/>
                  <a:gd name="connsiteX4" fmla="*/ 0 w 12672031"/>
                  <a:gd name="connsiteY4" fmla="*/ 1143497 h 1143497"/>
                  <a:gd name="connsiteX0" fmla="*/ 0 w 12670360"/>
                  <a:gd name="connsiteY0" fmla="*/ 1143497 h 1143497"/>
                  <a:gd name="connsiteX1" fmla="*/ 448503 w 12670360"/>
                  <a:gd name="connsiteY1" fmla="*/ 11113 h 1143497"/>
                  <a:gd name="connsiteX2" fmla="*/ 12665068 w 12670360"/>
                  <a:gd name="connsiteY2" fmla="*/ 0 h 1143497"/>
                  <a:gd name="connsiteX3" fmla="*/ 12670298 w 12670360"/>
                  <a:gd name="connsiteY3" fmla="*/ 1143497 h 1143497"/>
                  <a:gd name="connsiteX4" fmla="*/ 0 w 12670360"/>
                  <a:gd name="connsiteY4" fmla="*/ 1143497 h 1143497"/>
                  <a:gd name="connsiteX0" fmla="*/ 0 w 12672030"/>
                  <a:gd name="connsiteY0" fmla="*/ 1145878 h 1145878"/>
                  <a:gd name="connsiteX1" fmla="*/ 448503 w 12672030"/>
                  <a:gd name="connsiteY1" fmla="*/ 13494 h 1145878"/>
                  <a:gd name="connsiteX2" fmla="*/ 12672030 w 12672030"/>
                  <a:gd name="connsiteY2" fmla="*/ 0 h 1145878"/>
                  <a:gd name="connsiteX3" fmla="*/ 12670298 w 12672030"/>
                  <a:gd name="connsiteY3" fmla="*/ 1145878 h 1145878"/>
                  <a:gd name="connsiteX4" fmla="*/ 0 w 12672030"/>
                  <a:gd name="connsiteY4" fmla="*/ 1145878 h 1145878"/>
                  <a:gd name="connsiteX0" fmla="*/ 0 w 12670360"/>
                  <a:gd name="connsiteY0" fmla="*/ 1145878 h 1145878"/>
                  <a:gd name="connsiteX1" fmla="*/ 448503 w 12670360"/>
                  <a:gd name="connsiteY1" fmla="*/ 13494 h 1145878"/>
                  <a:gd name="connsiteX2" fmla="*/ 12665067 w 12670360"/>
                  <a:gd name="connsiteY2" fmla="*/ 0 h 1145878"/>
                  <a:gd name="connsiteX3" fmla="*/ 12670298 w 12670360"/>
                  <a:gd name="connsiteY3" fmla="*/ 1145878 h 1145878"/>
                  <a:gd name="connsiteX4" fmla="*/ 0 w 12670360"/>
                  <a:gd name="connsiteY4" fmla="*/ 1145878 h 1145878"/>
                  <a:gd name="connsiteX0" fmla="*/ 0 w 12674351"/>
                  <a:gd name="connsiteY0" fmla="*/ 1145878 h 1145878"/>
                  <a:gd name="connsiteX1" fmla="*/ 448503 w 12674351"/>
                  <a:gd name="connsiteY1" fmla="*/ 13494 h 1145878"/>
                  <a:gd name="connsiteX2" fmla="*/ 12674351 w 12674351"/>
                  <a:gd name="connsiteY2" fmla="*/ 0 h 1145878"/>
                  <a:gd name="connsiteX3" fmla="*/ 12670298 w 12674351"/>
                  <a:gd name="connsiteY3" fmla="*/ 1145878 h 1145878"/>
                  <a:gd name="connsiteX4" fmla="*/ 0 w 12674351"/>
                  <a:gd name="connsiteY4" fmla="*/ 1145878 h 1145878"/>
                  <a:gd name="connsiteX0" fmla="*/ 0 w 12670390"/>
                  <a:gd name="connsiteY0" fmla="*/ 1145878 h 1145878"/>
                  <a:gd name="connsiteX1" fmla="*/ 448503 w 12670390"/>
                  <a:gd name="connsiteY1" fmla="*/ 13494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70390"/>
                  <a:gd name="connsiteY0" fmla="*/ 1145878 h 1145878"/>
                  <a:gd name="connsiteX1" fmla="*/ 436898 w 12670390"/>
                  <a:gd name="connsiteY1" fmla="*/ 1588 h 1145878"/>
                  <a:gd name="connsiteX2" fmla="*/ 12667387 w 12670390"/>
                  <a:gd name="connsiteY2" fmla="*/ 0 h 1145878"/>
                  <a:gd name="connsiteX3" fmla="*/ 12670298 w 12670390"/>
                  <a:gd name="connsiteY3" fmla="*/ 1145878 h 1145878"/>
                  <a:gd name="connsiteX4" fmla="*/ 0 w 12670390"/>
                  <a:gd name="connsiteY4" fmla="*/ 1145878 h 1145878"/>
                  <a:gd name="connsiteX0" fmla="*/ 0 w 12681995"/>
                  <a:gd name="connsiteY0" fmla="*/ 1148260 h 1148260"/>
                  <a:gd name="connsiteX1" fmla="*/ 448503 w 12681995"/>
                  <a:gd name="connsiteY1" fmla="*/ 1588 h 1148260"/>
                  <a:gd name="connsiteX2" fmla="*/ 12678992 w 12681995"/>
                  <a:gd name="connsiteY2" fmla="*/ 0 h 1148260"/>
                  <a:gd name="connsiteX3" fmla="*/ 12681903 w 12681995"/>
                  <a:gd name="connsiteY3" fmla="*/ 1145878 h 1148260"/>
                  <a:gd name="connsiteX4" fmla="*/ 0 w 12681995"/>
                  <a:gd name="connsiteY4" fmla="*/ 1148260 h 1148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681995" h="1148260">
                    <a:moveTo>
                      <a:pt x="0" y="1148260"/>
                    </a:moveTo>
                    <a:lnTo>
                      <a:pt x="448503" y="1588"/>
                    </a:lnTo>
                    <a:lnTo>
                      <a:pt x="12678992" y="0"/>
                    </a:lnTo>
                    <a:cubicBezTo>
                      <a:pt x="12678210" y="389103"/>
                      <a:pt x="12682685" y="756775"/>
                      <a:pt x="12681903" y="1145878"/>
                    </a:cubicBezTo>
                    <a:lnTo>
                      <a:pt x="0" y="114826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  <p:sp>
            <p:nvSpPr>
              <p:cNvPr id="10" name="Shape 42"/>
              <p:cNvSpPr/>
              <p:nvPr/>
            </p:nvSpPr>
            <p:spPr>
              <a:xfrm>
                <a:off x="0" y="8981256"/>
                <a:ext cx="13004801" cy="792088"/>
              </a:xfrm>
              <a:prstGeom prst="rect">
                <a:avLst/>
              </a:prstGeom>
              <a:solidFill>
                <a:schemeClr val="tx1"/>
              </a:solidFill>
              <a:ln w="12700">
                <a:miter lim="400000"/>
              </a:ln>
              <a:effectLst/>
            </p:spPr>
            <p:txBody>
              <a:bodyPr lIns="0" tIns="0" rIns="0" bIns="0" anchor="ctr"/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  <a:endParaRPr lang="pl-PL" dirty="0"/>
              </a:p>
            </p:txBody>
          </p:sp>
          <p:sp>
            <p:nvSpPr>
              <p:cNvPr id="11" name="Trójkąt prostokątny 14"/>
              <p:cNvSpPr/>
              <p:nvPr/>
            </p:nvSpPr>
            <p:spPr>
              <a:xfrm flipV="1">
                <a:off x="0" y="8978626"/>
                <a:ext cx="318566" cy="789707"/>
              </a:xfrm>
              <a:custGeom>
                <a:avLst/>
                <a:gdLst>
                  <a:gd name="connsiteX0" fmla="*/ 0 w 525736"/>
                  <a:gd name="connsiteY0" fmla="*/ 792088 h 792088"/>
                  <a:gd name="connsiteX1" fmla="*/ 0 w 525736"/>
                  <a:gd name="connsiteY1" fmla="*/ 0 h 792088"/>
                  <a:gd name="connsiteX2" fmla="*/ 525736 w 525736"/>
                  <a:gd name="connsiteY2" fmla="*/ 792088 h 792088"/>
                  <a:gd name="connsiteX3" fmla="*/ 0 w 525736"/>
                  <a:gd name="connsiteY3" fmla="*/ 792088 h 792088"/>
                  <a:gd name="connsiteX0" fmla="*/ 0 w 313804"/>
                  <a:gd name="connsiteY0" fmla="*/ 792088 h 792088"/>
                  <a:gd name="connsiteX1" fmla="*/ 0 w 313804"/>
                  <a:gd name="connsiteY1" fmla="*/ 0 h 792088"/>
                  <a:gd name="connsiteX2" fmla="*/ 313804 w 313804"/>
                  <a:gd name="connsiteY2" fmla="*/ 792088 h 792088"/>
                  <a:gd name="connsiteX3" fmla="*/ 0 w 313804"/>
                  <a:gd name="connsiteY3" fmla="*/ 792088 h 792088"/>
                  <a:gd name="connsiteX0" fmla="*/ 0 w 318566"/>
                  <a:gd name="connsiteY0" fmla="*/ 792088 h 792088"/>
                  <a:gd name="connsiteX1" fmla="*/ 0 w 318566"/>
                  <a:gd name="connsiteY1" fmla="*/ 0 h 792088"/>
                  <a:gd name="connsiteX2" fmla="*/ 318566 w 318566"/>
                  <a:gd name="connsiteY2" fmla="*/ 789707 h 792088"/>
                  <a:gd name="connsiteX3" fmla="*/ 0 w 318566"/>
                  <a:gd name="connsiteY3" fmla="*/ 792088 h 792088"/>
                  <a:gd name="connsiteX0" fmla="*/ 0 w 318566"/>
                  <a:gd name="connsiteY0" fmla="*/ 787325 h 789707"/>
                  <a:gd name="connsiteX1" fmla="*/ 0 w 318566"/>
                  <a:gd name="connsiteY1" fmla="*/ 0 h 789707"/>
                  <a:gd name="connsiteX2" fmla="*/ 318566 w 318566"/>
                  <a:gd name="connsiteY2" fmla="*/ 789707 h 789707"/>
                  <a:gd name="connsiteX3" fmla="*/ 0 w 318566"/>
                  <a:gd name="connsiteY3" fmla="*/ 787325 h 789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8566" h="789707">
                    <a:moveTo>
                      <a:pt x="0" y="787325"/>
                    </a:moveTo>
                    <a:lnTo>
                      <a:pt x="0" y="0"/>
                    </a:lnTo>
                    <a:lnTo>
                      <a:pt x="318566" y="789707"/>
                    </a:lnTo>
                    <a:lnTo>
                      <a:pt x="0" y="787325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50800" tIns="50800" rIns="50800" bIns="50800" numCol="1" spcCol="38100" rtlCol="0" anchor="ctr">
                <a:spAutoFit/>
              </a:bodyPr>
              <a:lstStyle/>
              <a:p>
                <a:pPr marL="0" marR="0" indent="0" algn="ctr" defTabSz="5842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pl-PL" sz="2400" b="0" i="0" u="none" strike="noStrike" cap="none" spc="0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+mn-lt"/>
                  <a:ea typeface="+mn-ea"/>
                  <a:cs typeface="+mn-cs"/>
                  <a:sym typeface="Helvetica Light"/>
                </a:endParaRPr>
              </a:p>
            </p:txBody>
          </p:sp>
        </p:grpSp>
      </p:grpSp>
      <p:pic>
        <p:nvPicPr>
          <p:cNvPr id="12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936" y="9233434"/>
            <a:ext cx="1280160" cy="28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ymbol zastępczy tekstu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6016" y="77664"/>
            <a:ext cx="9217024" cy="38171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1900" b="1" baseline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pl-PL" dirty="0" smtClean="0"/>
              <a:t>Tytuł sekcji (najlepiej wpisać w „Widoku wzorca” do układu slajdu dla każdej sekcji) </a:t>
            </a:r>
          </a:p>
        </p:txBody>
      </p:sp>
      <p:sp>
        <p:nvSpPr>
          <p:cNvPr id="13" name="pole tekstowe 12"/>
          <p:cNvSpPr txBox="1"/>
          <p:nvPr userDrawn="1"/>
        </p:nvSpPr>
        <p:spPr>
          <a:xfrm>
            <a:off x="829279" y="83995"/>
            <a:ext cx="77657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C19836D0-3F8D-48FA-A6B3-A53F85479A39}" type="slidenum">
              <a:rPr kumimoji="0" lang="pl-PL" sz="2000" b="1" i="0" u="none" strike="noStrike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‹#›</a:t>
            </a:fld>
            <a:endParaRPr kumimoji="0" lang="pl-PL" sz="19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703365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końcow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apez 3"/>
          <p:cNvSpPr/>
          <p:nvPr/>
        </p:nvSpPr>
        <p:spPr>
          <a:xfrm>
            <a:off x="-12998" y="7678476"/>
            <a:ext cx="13017797" cy="2090536"/>
          </a:xfrm>
          <a:custGeom>
            <a:avLst/>
            <a:gdLst>
              <a:gd name="connsiteX0" fmla="*/ 0 w 12651729"/>
              <a:gd name="connsiteY0" fmla="*/ 1132384 h 1132384"/>
              <a:gd name="connsiteX1" fmla="*/ 448503 w 12651729"/>
              <a:gd name="connsiteY1" fmla="*/ 0 h 1132384"/>
              <a:gd name="connsiteX2" fmla="*/ 12203226 w 12651729"/>
              <a:gd name="connsiteY2" fmla="*/ 0 h 1132384"/>
              <a:gd name="connsiteX3" fmla="*/ 12651729 w 12651729"/>
              <a:gd name="connsiteY3" fmla="*/ 1132384 h 1132384"/>
              <a:gd name="connsiteX4" fmla="*/ 0 w 12651729"/>
              <a:gd name="connsiteY4" fmla="*/ 1132384 h 1132384"/>
              <a:gd name="connsiteX0" fmla="*/ 0 w 12651729"/>
              <a:gd name="connsiteY0" fmla="*/ 1160959 h 1160959"/>
              <a:gd name="connsiteX1" fmla="*/ 448503 w 12651729"/>
              <a:gd name="connsiteY1" fmla="*/ 28575 h 1160959"/>
              <a:gd name="connsiteX2" fmla="*/ 12622326 w 12651729"/>
              <a:gd name="connsiteY2" fmla="*/ 0 h 1160959"/>
              <a:gd name="connsiteX3" fmla="*/ 12651729 w 12651729"/>
              <a:gd name="connsiteY3" fmla="*/ 1160959 h 1160959"/>
              <a:gd name="connsiteX4" fmla="*/ 0 w 12651729"/>
              <a:gd name="connsiteY4" fmla="*/ 1160959 h 1160959"/>
              <a:gd name="connsiteX0" fmla="*/ 0 w 12654076"/>
              <a:gd name="connsiteY0" fmla="*/ 1167309 h 1167309"/>
              <a:gd name="connsiteX1" fmla="*/ 448503 w 12654076"/>
              <a:gd name="connsiteY1" fmla="*/ 34925 h 1167309"/>
              <a:gd name="connsiteX2" fmla="*/ 12654076 w 12654076"/>
              <a:gd name="connsiteY2" fmla="*/ 0 h 1167309"/>
              <a:gd name="connsiteX3" fmla="*/ 12651729 w 12654076"/>
              <a:gd name="connsiteY3" fmla="*/ 1167309 h 1167309"/>
              <a:gd name="connsiteX4" fmla="*/ 0 w 12654076"/>
              <a:gd name="connsiteY4" fmla="*/ 1167309 h 1167309"/>
              <a:gd name="connsiteX0" fmla="*/ 0 w 12660426"/>
              <a:gd name="connsiteY0" fmla="*/ 1148259 h 1148259"/>
              <a:gd name="connsiteX1" fmla="*/ 448503 w 12660426"/>
              <a:gd name="connsiteY1" fmla="*/ 15875 h 1148259"/>
              <a:gd name="connsiteX2" fmla="*/ 12660426 w 12660426"/>
              <a:gd name="connsiteY2" fmla="*/ 0 h 1148259"/>
              <a:gd name="connsiteX3" fmla="*/ 12651729 w 12660426"/>
              <a:gd name="connsiteY3" fmla="*/ 1148259 h 1148259"/>
              <a:gd name="connsiteX4" fmla="*/ 0 w 12660426"/>
              <a:gd name="connsiteY4" fmla="*/ 1148259 h 1148259"/>
              <a:gd name="connsiteX0" fmla="*/ 0 w 12670336"/>
              <a:gd name="connsiteY0" fmla="*/ 1148259 h 1148259"/>
              <a:gd name="connsiteX1" fmla="*/ 448503 w 12670336"/>
              <a:gd name="connsiteY1" fmla="*/ 15875 h 1148259"/>
              <a:gd name="connsiteX2" fmla="*/ 12660426 w 12670336"/>
              <a:gd name="connsiteY2" fmla="*/ 0 h 1148259"/>
              <a:gd name="connsiteX3" fmla="*/ 12670298 w 12670336"/>
              <a:gd name="connsiteY3" fmla="*/ 1148259 h 1148259"/>
              <a:gd name="connsiteX4" fmla="*/ 0 w 12670336"/>
              <a:gd name="connsiteY4" fmla="*/ 1148259 h 1148259"/>
              <a:gd name="connsiteX0" fmla="*/ 0 w 12672031"/>
              <a:gd name="connsiteY0" fmla="*/ 1143497 h 1143497"/>
              <a:gd name="connsiteX1" fmla="*/ 448503 w 12672031"/>
              <a:gd name="connsiteY1" fmla="*/ 11113 h 1143497"/>
              <a:gd name="connsiteX2" fmla="*/ 12672031 w 12672031"/>
              <a:gd name="connsiteY2" fmla="*/ 0 h 1143497"/>
              <a:gd name="connsiteX3" fmla="*/ 12670298 w 12672031"/>
              <a:gd name="connsiteY3" fmla="*/ 1143497 h 1143497"/>
              <a:gd name="connsiteX4" fmla="*/ 0 w 12672031"/>
              <a:gd name="connsiteY4" fmla="*/ 1143497 h 1143497"/>
              <a:gd name="connsiteX0" fmla="*/ 0 w 12670360"/>
              <a:gd name="connsiteY0" fmla="*/ 1143497 h 1143497"/>
              <a:gd name="connsiteX1" fmla="*/ 448503 w 12670360"/>
              <a:gd name="connsiteY1" fmla="*/ 11113 h 1143497"/>
              <a:gd name="connsiteX2" fmla="*/ 12665068 w 12670360"/>
              <a:gd name="connsiteY2" fmla="*/ 0 h 1143497"/>
              <a:gd name="connsiteX3" fmla="*/ 12670298 w 12670360"/>
              <a:gd name="connsiteY3" fmla="*/ 1143497 h 1143497"/>
              <a:gd name="connsiteX4" fmla="*/ 0 w 12670360"/>
              <a:gd name="connsiteY4" fmla="*/ 1143497 h 1143497"/>
              <a:gd name="connsiteX0" fmla="*/ 0 w 12672030"/>
              <a:gd name="connsiteY0" fmla="*/ 1145878 h 1145878"/>
              <a:gd name="connsiteX1" fmla="*/ 448503 w 12672030"/>
              <a:gd name="connsiteY1" fmla="*/ 13494 h 1145878"/>
              <a:gd name="connsiteX2" fmla="*/ 12672030 w 12672030"/>
              <a:gd name="connsiteY2" fmla="*/ 0 h 1145878"/>
              <a:gd name="connsiteX3" fmla="*/ 12670298 w 12672030"/>
              <a:gd name="connsiteY3" fmla="*/ 1145878 h 1145878"/>
              <a:gd name="connsiteX4" fmla="*/ 0 w 12672030"/>
              <a:gd name="connsiteY4" fmla="*/ 1145878 h 1145878"/>
              <a:gd name="connsiteX0" fmla="*/ 0 w 12670360"/>
              <a:gd name="connsiteY0" fmla="*/ 1145878 h 1145878"/>
              <a:gd name="connsiteX1" fmla="*/ 448503 w 12670360"/>
              <a:gd name="connsiteY1" fmla="*/ 13494 h 1145878"/>
              <a:gd name="connsiteX2" fmla="*/ 12665067 w 12670360"/>
              <a:gd name="connsiteY2" fmla="*/ 0 h 1145878"/>
              <a:gd name="connsiteX3" fmla="*/ 12670298 w 12670360"/>
              <a:gd name="connsiteY3" fmla="*/ 1145878 h 1145878"/>
              <a:gd name="connsiteX4" fmla="*/ 0 w 12670360"/>
              <a:gd name="connsiteY4" fmla="*/ 1145878 h 1145878"/>
              <a:gd name="connsiteX0" fmla="*/ 0 w 12674351"/>
              <a:gd name="connsiteY0" fmla="*/ 1145878 h 1145878"/>
              <a:gd name="connsiteX1" fmla="*/ 448503 w 12674351"/>
              <a:gd name="connsiteY1" fmla="*/ 13494 h 1145878"/>
              <a:gd name="connsiteX2" fmla="*/ 12674351 w 12674351"/>
              <a:gd name="connsiteY2" fmla="*/ 0 h 1145878"/>
              <a:gd name="connsiteX3" fmla="*/ 12670298 w 12674351"/>
              <a:gd name="connsiteY3" fmla="*/ 1145878 h 1145878"/>
              <a:gd name="connsiteX4" fmla="*/ 0 w 12674351"/>
              <a:gd name="connsiteY4" fmla="*/ 1145878 h 1145878"/>
              <a:gd name="connsiteX0" fmla="*/ 0 w 12670390"/>
              <a:gd name="connsiteY0" fmla="*/ 1145878 h 1145878"/>
              <a:gd name="connsiteX1" fmla="*/ 448503 w 12670390"/>
              <a:gd name="connsiteY1" fmla="*/ 13494 h 1145878"/>
              <a:gd name="connsiteX2" fmla="*/ 12667387 w 12670390"/>
              <a:gd name="connsiteY2" fmla="*/ 0 h 1145878"/>
              <a:gd name="connsiteX3" fmla="*/ 12670298 w 12670390"/>
              <a:gd name="connsiteY3" fmla="*/ 1145878 h 1145878"/>
              <a:gd name="connsiteX4" fmla="*/ 0 w 12670390"/>
              <a:gd name="connsiteY4" fmla="*/ 1145878 h 1145878"/>
              <a:gd name="connsiteX0" fmla="*/ 0 w 12670390"/>
              <a:gd name="connsiteY0" fmla="*/ 1145878 h 1145878"/>
              <a:gd name="connsiteX1" fmla="*/ 436898 w 12670390"/>
              <a:gd name="connsiteY1" fmla="*/ 1588 h 1145878"/>
              <a:gd name="connsiteX2" fmla="*/ 12667387 w 12670390"/>
              <a:gd name="connsiteY2" fmla="*/ 0 h 1145878"/>
              <a:gd name="connsiteX3" fmla="*/ 12670298 w 12670390"/>
              <a:gd name="connsiteY3" fmla="*/ 1145878 h 1145878"/>
              <a:gd name="connsiteX4" fmla="*/ 0 w 12670390"/>
              <a:gd name="connsiteY4" fmla="*/ 1145878 h 1145878"/>
              <a:gd name="connsiteX0" fmla="*/ 0 w 12681995"/>
              <a:gd name="connsiteY0" fmla="*/ 1148260 h 1148260"/>
              <a:gd name="connsiteX1" fmla="*/ 448503 w 12681995"/>
              <a:gd name="connsiteY1" fmla="*/ 1588 h 1148260"/>
              <a:gd name="connsiteX2" fmla="*/ 12678992 w 12681995"/>
              <a:gd name="connsiteY2" fmla="*/ 0 h 1148260"/>
              <a:gd name="connsiteX3" fmla="*/ 12681903 w 12681995"/>
              <a:gd name="connsiteY3" fmla="*/ 1145878 h 1148260"/>
              <a:gd name="connsiteX4" fmla="*/ 0 w 12681995"/>
              <a:gd name="connsiteY4" fmla="*/ 1148260 h 1148260"/>
              <a:gd name="connsiteX0" fmla="*/ 0 w 13153589"/>
              <a:gd name="connsiteY0" fmla="*/ 1143022 h 1145878"/>
              <a:gd name="connsiteX1" fmla="*/ 920097 w 13153589"/>
              <a:gd name="connsiteY1" fmla="*/ 1588 h 1145878"/>
              <a:gd name="connsiteX2" fmla="*/ 13150586 w 13153589"/>
              <a:gd name="connsiteY2" fmla="*/ 0 h 1145878"/>
              <a:gd name="connsiteX3" fmla="*/ 13153497 w 13153589"/>
              <a:gd name="connsiteY3" fmla="*/ 1145878 h 1145878"/>
              <a:gd name="connsiteX4" fmla="*/ 0 w 13153589"/>
              <a:gd name="connsiteY4" fmla="*/ 1143022 h 1145878"/>
              <a:gd name="connsiteX0" fmla="*/ 0 w 13153589"/>
              <a:gd name="connsiteY0" fmla="*/ 1146671 h 1149527"/>
              <a:gd name="connsiteX1" fmla="*/ 833477 w 13153589"/>
              <a:gd name="connsiteY1" fmla="*/ 0 h 1149527"/>
              <a:gd name="connsiteX2" fmla="*/ 13150586 w 13153589"/>
              <a:gd name="connsiteY2" fmla="*/ 3649 h 1149527"/>
              <a:gd name="connsiteX3" fmla="*/ 13153497 w 13153589"/>
              <a:gd name="connsiteY3" fmla="*/ 1149527 h 1149527"/>
              <a:gd name="connsiteX4" fmla="*/ 0 w 13153589"/>
              <a:gd name="connsiteY4" fmla="*/ 1146671 h 114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3589" h="1149527">
                <a:moveTo>
                  <a:pt x="0" y="1146671"/>
                </a:moveTo>
                <a:lnTo>
                  <a:pt x="833477" y="0"/>
                </a:lnTo>
                <a:lnTo>
                  <a:pt x="13150586" y="3649"/>
                </a:lnTo>
                <a:cubicBezTo>
                  <a:pt x="13149804" y="392752"/>
                  <a:pt x="13154279" y="760424"/>
                  <a:pt x="13153497" y="1149527"/>
                </a:cubicBezTo>
                <a:lnTo>
                  <a:pt x="0" y="1146671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0" name="Prostokąt 19"/>
          <p:cNvSpPr/>
          <p:nvPr/>
        </p:nvSpPr>
        <p:spPr>
          <a:xfrm>
            <a:off x="0" y="8178527"/>
            <a:ext cx="13004800" cy="1590485"/>
          </a:xfrm>
          <a:prstGeom prst="rect">
            <a:avLst/>
          </a:prstGeom>
          <a:solidFill>
            <a:schemeClr val="accent1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1" name="Trójkąt prostokątny 14"/>
          <p:cNvSpPr/>
          <p:nvPr/>
        </p:nvSpPr>
        <p:spPr>
          <a:xfrm flipV="1">
            <a:off x="-2756" y="8171381"/>
            <a:ext cx="621929" cy="1596952"/>
          </a:xfrm>
          <a:custGeom>
            <a:avLst/>
            <a:gdLst>
              <a:gd name="connsiteX0" fmla="*/ 0 w 525736"/>
              <a:gd name="connsiteY0" fmla="*/ 792088 h 792088"/>
              <a:gd name="connsiteX1" fmla="*/ 0 w 525736"/>
              <a:gd name="connsiteY1" fmla="*/ 0 h 792088"/>
              <a:gd name="connsiteX2" fmla="*/ 525736 w 525736"/>
              <a:gd name="connsiteY2" fmla="*/ 792088 h 792088"/>
              <a:gd name="connsiteX3" fmla="*/ 0 w 525736"/>
              <a:gd name="connsiteY3" fmla="*/ 792088 h 792088"/>
              <a:gd name="connsiteX0" fmla="*/ 0 w 313804"/>
              <a:gd name="connsiteY0" fmla="*/ 792088 h 792088"/>
              <a:gd name="connsiteX1" fmla="*/ 0 w 313804"/>
              <a:gd name="connsiteY1" fmla="*/ 0 h 792088"/>
              <a:gd name="connsiteX2" fmla="*/ 313804 w 313804"/>
              <a:gd name="connsiteY2" fmla="*/ 792088 h 792088"/>
              <a:gd name="connsiteX3" fmla="*/ 0 w 313804"/>
              <a:gd name="connsiteY3" fmla="*/ 792088 h 792088"/>
              <a:gd name="connsiteX0" fmla="*/ 0 w 318566"/>
              <a:gd name="connsiteY0" fmla="*/ 792088 h 792088"/>
              <a:gd name="connsiteX1" fmla="*/ 0 w 318566"/>
              <a:gd name="connsiteY1" fmla="*/ 0 h 792088"/>
              <a:gd name="connsiteX2" fmla="*/ 318566 w 318566"/>
              <a:gd name="connsiteY2" fmla="*/ 789707 h 792088"/>
              <a:gd name="connsiteX3" fmla="*/ 0 w 318566"/>
              <a:gd name="connsiteY3" fmla="*/ 792088 h 792088"/>
              <a:gd name="connsiteX0" fmla="*/ 0 w 318566"/>
              <a:gd name="connsiteY0" fmla="*/ 787325 h 789707"/>
              <a:gd name="connsiteX1" fmla="*/ 0 w 318566"/>
              <a:gd name="connsiteY1" fmla="*/ 0 h 789707"/>
              <a:gd name="connsiteX2" fmla="*/ 318566 w 318566"/>
              <a:gd name="connsiteY2" fmla="*/ 789707 h 789707"/>
              <a:gd name="connsiteX3" fmla="*/ 0 w 318566"/>
              <a:gd name="connsiteY3" fmla="*/ 787325 h 789707"/>
              <a:gd name="connsiteX0" fmla="*/ 0 w 604316"/>
              <a:gd name="connsiteY0" fmla="*/ 787325 h 1599332"/>
              <a:gd name="connsiteX1" fmla="*/ 0 w 604316"/>
              <a:gd name="connsiteY1" fmla="*/ 0 h 1599332"/>
              <a:gd name="connsiteX2" fmla="*/ 604316 w 604316"/>
              <a:gd name="connsiteY2" fmla="*/ 1599332 h 1599332"/>
              <a:gd name="connsiteX3" fmla="*/ 0 w 604316"/>
              <a:gd name="connsiteY3" fmla="*/ 787325 h 1599332"/>
              <a:gd name="connsiteX0" fmla="*/ 0 w 604316"/>
              <a:gd name="connsiteY0" fmla="*/ 1596950 h 1599332"/>
              <a:gd name="connsiteX1" fmla="*/ 0 w 604316"/>
              <a:gd name="connsiteY1" fmla="*/ 0 h 1599332"/>
              <a:gd name="connsiteX2" fmla="*/ 604316 w 604316"/>
              <a:gd name="connsiteY2" fmla="*/ 1599332 h 1599332"/>
              <a:gd name="connsiteX3" fmla="*/ 0 w 604316"/>
              <a:gd name="connsiteY3" fmla="*/ 1596950 h 1599332"/>
              <a:gd name="connsiteX0" fmla="*/ 0 w 613841"/>
              <a:gd name="connsiteY0" fmla="*/ 1596950 h 1596950"/>
              <a:gd name="connsiteX1" fmla="*/ 0 w 613841"/>
              <a:gd name="connsiteY1" fmla="*/ 0 h 1596950"/>
              <a:gd name="connsiteX2" fmla="*/ 613841 w 613841"/>
              <a:gd name="connsiteY2" fmla="*/ 1594570 h 1596950"/>
              <a:gd name="connsiteX3" fmla="*/ 0 w 613841"/>
              <a:gd name="connsiteY3" fmla="*/ 1596950 h 1596950"/>
              <a:gd name="connsiteX0" fmla="*/ 0 w 613841"/>
              <a:gd name="connsiteY0" fmla="*/ 1589806 h 1594570"/>
              <a:gd name="connsiteX1" fmla="*/ 0 w 613841"/>
              <a:gd name="connsiteY1" fmla="*/ 0 h 1594570"/>
              <a:gd name="connsiteX2" fmla="*/ 613841 w 613841"/>
              <a:gd name="connsiteY2" fmla="*/ 1594570 h 1594570"/>
              <a:gd name="connsiteX3" fmla="*/ 0 w 613841"/>
              <a:gd name="connsiteY3" fmla="*/ 1589806 h 1594570"/>
              <a:gd name="connsiteX0" fmla="*/ 0 w 611460"/>
              <a:gd name="connsiteY0" fmla="*/ 1589806 h 1589806"/>
              <a:gd name="connsiteX1" fmla="*/ 0 w 611460"/>
              <a:gd name="connsiteY1" fmla="*/ 0 h 1589806"/>
              <a:gd name="connsiteX2" fmla="*/ 611460 w 611460"/>
              <a:gd name="connsiteY2" fmla="*/ 1585045 h 1589806"/>
              <a:gd name="connsiteX3" fmla="*/ 0 w 611460"/>
              <a:gd name="connsiteY3" fmla="*/ 1589806 h 1589806"/>
              <a:gd name="connsiteX0" fmla="*/ 0 w 613841"/>
              <a:gd name="connsiteY0" fmla="*/ 1589806 h 1589806"/>
              <a:gd name="connsiteX1" fmla="*/ 0 w 613841"/>
              <a:gd name="connsiteY1" fmla="*/ 0 h 1589806"/>
              <a:gd name="connsiteX2" fmla="*/ 613841 w 613841"/>
              <a:gd name="connsiteY2" fmla="*/ 1587426 h 1589806"/>
              <a:gd name="connsiteX3" fmla="*/ 0 w 613841"/>
              <a:gd name="connsiteY3" fmla="*/ 1589806 h 1589806"/>
              <a:gd name="connsiteX0" fmla="*/ 0 w 613841"/>
              <a:gd name="connsiteY0" fmla="*/ 1589806 h 1594570"/>
              <a:gd name="connsiteX1" fmla="*/ 0 w 613841"/>
              <a:gd name="connsiteY1" fmla="*/ 0 h 1594570"/>
              <a:gd name="connsiteX2" fmla="*/ 613841 w 613841"/>
              <a:gd name="connsiteY2" fmla="*/ 1594570 h 1594570"/>
              <a:gd name="connsiteX3" fmla="*/ 0 w 613841"/>
              <a:gd name="connsiteY3" fmla="*/ 1589806 h 1594570"/>
              <a:gd name="connsiteX0" fmla="*/ 2381 w 613841"/>
              <a:gd name="connsiteY0" fmla="*/ 1596950 h 1596950"/>
              <a:gd name="connsiteX1" fmla="*/ 0 w 613841"/>
              <a:gd name="connsiteY1" fmla="*/ 0 h 1596950"/>
              <a:gd name="connsiteX2" fmla="*/ 613841 w 613841"/>
              <a:gd name="connsiteY2" fmla="*/ 1594570 h 1596950"/>
              <a:gd name="connsiteX3" fmla="*/ 2381 w 613841"/>
              <a:gd name="connsiteY3" fmla="*/ 1596950 h 1596950"/>
              <a:gd name="connsiteX0" fmla="*/ 105 w 616327"/>
              <a:gd name="connsiteY0" fmla="*/ 1596950 h 1596950"/>
              <a:gd name="connsiteX1" fmla="*/ 2486 w 616327"/>
              <a:gd name="connsiteY1" fmla="*/ 0 h 1596950"/>
              <a:gd name="connsiteX2" fmla="*/ 616327 w 616327"/>
              <a:gd name="connsiteY2" fmla="*/ 1594570 h 1596950"/>
              <a:gd name="connsiteX3" fmla="*/ 105 w 616327"/>
              <a:gd name="connsiteY3" fmla="*/ 1596950 h 1596950"/>
              <a:gd name="connsiteX0" fmla="*/ 105 w 609303"/>
              <a:gd name="connsiteY0" fmla="*/ 1596950 h 1596952"/>
              <a:gd name="connsiteX1" fmla="*/ 2486 w 609303"/>
              <a:gd name="connsiteY1" fmla="*/ 0 h 1596952"/>
              <a:gd name="connsiteX2" fmla="*/ 609303 w 609303"/>
              <a:gd name="connsiteY2" fmla="*/ 1596952 h 1596952"/>
              <a:gd name="connsiteX3" fmla="*/ 105 w 609303"/>
              <a:gd name="connsiteY3" fmla="*/ 1596950 h 1596952"/>
              <a:gd name="connsiteX0" fmla="*/ 2302 w 611500"/>
              <a:gd name="connsiteY0" fmla="*/ 1596950 h 1596952"/>
              <a:gd name="connsiteX1" fmla="*/ 0 w 611500"/>
              <a:gd name="connsiteY1" fmla="*/ 0 h 1596952"/>
              <a:gd name="connsiteX2" fmla="*/ 611500 w 611500"/>
              <a:gd name="connsiteY2" fmla="*/ 1596952 h 1596952"/>
              <a:gd name="connsiteX3" fmla="*/ 2302 w 611500"/>
              <a:gd name="connsiteY3" fmla="*/ 1596950 h 159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1500" h="1596952">
                <a:moveTo>
                  <a:pt x="2302" y="1596950"/>
                </a:moveTo>
                <a:cubicBezTo>
                  <a:pt x="1508" y="1064633"/>
                  <a:pt x="794" y="532317"/>
                  <a:pt x="0" y="0"/>
                </a:cubicBezTo>
                <a:lnTo>
                  <a:pt x="611500" y="1596952"/>
                </a:lnTo>
                <a:lnTo>
                  <a:pt x="2302" y="1596950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" name="pole tekstowe 3"/>
          <p:cNvSpPr txBox="1"/>
          <p:nvPr userDrawn="1"/>
        </p:nvSpPr>
        <p:spPr>
          <a:xfrm>
            <a:off x="957784" y="3417573"/>
            <a:ext cx="10945216" cy="111825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66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+mn-ea"/>
                <a:cs typeface="+mn-cs"/>
                <a:sym typeface="Helvetica Light"/>
              </a:rPr>
              <a:t>Dziękuję za uwagę</a:t>
            </a:r>
            <a:endParaRPr kumimoji="0" lang="pl-PL" sz="66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+mn-ea"/>
              <a:cs typeface="+mn-cs"/>
              <a:sym typeface="Helvetica Light"/>
            </a:endParaRPr>
          </a:p>
        </p:txBody>
      </p:sp>
      <p:pic>
        <p:nvPicPr>
          <p:cNvPr id="1026" name="Picture 2" descr="D:\Moje obrazy\logo zus\logoZUSnoweRozwiniecie.png"/>
          <p:cNvPicPr>
            <a:picLocks noChangeAspect="1" noChangeArrowheads="1"/>
          </p:cNvPicPr>
          <p:nvPr userDrawn="1"/>
        </p:nvPicPr>
        <p:blipFill>
          <a:blip r:embed="rId2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747" y="8682125"/>
            <a:ext cx="2560325" cy="575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88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7" r:id="rId4"/>
    <p:sldLayoutId id="2147483656" r:id="rId5"/>
    <p:sldLayoutId id="2147483654" r:id="rId6"/>
    <p:sldLayoutId id="2147483651" r:id="rId7"/>
    <p:sldLayoutId id="2147483655" r:id="rId8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584200" eaLnBrk="1" hangingPunct="1">
        <a:defRPr sz="6000">
          <a:latin typeface="Lato Bold" panose="020F0802020204030203" charset="-18"/>
          <a:ea typeface="+mn-ea"/>
          <a:cs typeface="+mn-cs"/>
          <a:sym typeface="Helvetica Light"/>
        </a:defRPr>
      </a:lvl1pPr>
      <a:lvl2pPr indent="228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1pPr>
      <a:lvl2pPr marL="8890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2pPr>
      <a:lvl3pPr marL="1333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3pPr>
      <a:lvl4pPr marL="17780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4pPr>
      <a:lvl5pPr marL="2222500" indent="-444500" defTabSz="584200" eaLnBrk="1" hangingPunct="1">
        <a:spcBef>
          <a:spcPts val="4200"/>
        </a:spcBef>
        <a:buSzPct val="75000"/>
        <a:buChar char="•"/>
        <a:defRPr sz="3600">
          <a:latin typeface="Lato Light" panose="020F0302020204030203" charset="-18"/>
          <a:ea typeface="+mn-ea"/>
          <a:cs typeface="+mn-cs"/>
          <a:sym typeface="Helvetica Light"/>
        </a:defRPr>
      </a:lvl5pPr>
      <a:lvl6pPr marL="2667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 eaLnBrk="1" hangingPunct="1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 eaLnBrk="1" hangingPunct="1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sz="2800" b="1" dirty="0"/>
              <a:t>Elżbieta </a:t>
            </a:r>
            <a:r>
              <a:rPr lang="pl-PL" sz="2800" b="1"/>
              <a:t>Kaczorowska-Rams </a:t>
            </a:r>
            <a:endParaRPr lang="pl-PL" sz="2800" b="1" smtClean="0"/>
          </a:p>
          <a:p>
            <a:r>
              <a:rPr lang="pl-PL" sz="2800" b="1" smtClean="0"/>
              <a:t>Zastępca </a:t>
            </a:r>
            <a:r>
              <a:rPr lang="pl-PL" sz="2800" b="1" dirty="0"/>
              <a:t>Dyrektora ds. Dochodów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– szanse i możliwości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l-PL" dirty="0" smtClean="0"/>
              <a:t>Moszna, 4 października 2022 r.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800" dirty="0"/>
              <a:t>Prowadzenie pozarolniczej działalności gospodarczej 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Zakład </a:t>
            </a:r>
            <a:r>
              <a:rPr lang="pl-PL" dirty="0"/>
              <a:t>Ubezpieczeń Społecznych Oddział w Opolu</a:t>
            </a:r>
          </a:p>
        </p:txBody>
      </p:sp>
    </p:spTree>
    <p:extLst>
      <p:ext uri="{BB962C8B-B14F-4D97-AF65-F5344CB8AC3E}">
        <p14:creationId xmlns:p14="http://schemas.microsoft.com/office/powerpoint/2010/main" val="40822426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zablon prezentacji">
  <a:themeElements>
    <a:clrScheme name="ZUS">
      <a:dk1>
        <a:srgbClr val="003D6E"/>
      </a:dk1>
      <a:lt1>
        <a:srgbClr val="FFFFFF"/>
      </a:lt1>
      <a:dk2>
        <a:srgbClr val="000000"/>
      </a:dk2>
      <a:lt2>
        <a:srgbClr val="FFFFFF"/>
      </a:lt2>
      <a:accent1>
        <a:srgbClr val="00993F"/>
      </a:accent1>
      <a:accent2>
        <a:srgbClr val="BEC3CE"/>
      </a:accent2>
      <a:accent3>
        <a:srgbClr val="E1B34F"/>
      </a:accent3>
      <a:accent4>
        <a:srgbClr val="3F84D2"/>
      </a:accent4>
      <a:accent5>
        <a:srgbClr val="F05E5E"/>
      </a:accent5>
      <a:accent6>
        <a:srgbClr val="773F9B"/>
      </a:accent6>
      <a:hlink>
        <a:srgbClr val="0000FF"/>
      </a:hlink>
      <a:folHlink>
        <a:srgbClr val="FF00F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kskluzywn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prezentacji</Template>
  <TotalTime>8</TotalTime>
  <Words>65</Words>
  <Application>Microsoft Office PowerPoint</Application>
  <PresentationFormat>Niestandardowy</PresentationFormat>
  <Paragraphs>7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Szablon prezentacji</vt:lpstr>
      <vt:lpstr>Prowadzenie pozarolniczej działalności gospodarczej </vt:lpstr>
    </vt:vector>
  </TitlesOfParts>
  <Company>ZUS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Merska, Dorota</dc:creator>
  <cp:lastModifiedBy>Merska, Dorota</cp:lastModifiedBy>
  <cp:revision>3</cp:revision>
  <dcterms:created xsi:type="dcterms:W3CDTF">2022-09-19T11:46:06Z</dcterms:created>
  <dcterms:modified xsi:type="dcterms:W3CDTF">2022-09-27T07:24:39Z</dcterms:modified>
</cp:coreProperties>
</file>